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6"/>
  </p:notesMasterIdLst>
  <p:sldIdLst>
    <p:sldId id="256" r:id="rId2"/>
    <p:sldId id="257" r:id="rId3"/>
    <p:sldId id="265" r:id="rId4"/>
    <p:sldId id="259" r:id="rId5"/>
    <p:sldId id="261" r:id="rId6"/>
    <p:sldId id="273" r:id="rId7"/>
    <p:sldId id="270" r:id="rId8"/>
    <p:sldId id="260" r:id="rId9"/>
    <p:sldId id="271" r:id="rId10"/>
    <p:sldId id="269" r:id="rId11"/>
    <p:sldId id="274" r:id="rId12"/>
    <p:sldId id="272" r:id="rId13"/>
    <p:sldId id="268" r:id="rId14"/>
    <p:sldId id="264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96" autoAdjust="0"/>
    <p:restoredTop sz="94660"/>
  </p:normalViewPr>
  <p:slideViewPr>
    <p:cSldViewPr>
      <p:cViewPr varScale="1">
        <p:scale>
          <a:sx n="101" d="100"/>
          <a:sy n="101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1BDC0-03BD-4867-AF4B-CF641844F35D}" type="datetimeFigureOut">
              <a:rPr lang="cs-CZ" smtClean="0"/>
              <a:pPr/>
              <a:t>1.5.2008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15521-CA71-4251-99FC-E494E2C5E3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5521-CA71-4251-99FC-E494E2C5E39A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Funkce</a:t>
            </a:r>
            <a:r>
              <a:rPr lang="cs-CZ" baseline="0" dirty="0" smtClean="0"/>
              <a:t> jsou rozděleny do několika bloků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5521-CA71-4251-99FC-E494E2C5E39A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Vykreslení linie mezi dvěma body a výpočet vzdálenosti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5521-CA71-4251-99FC-E494E2C5E39A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Přidání bodu a doplňkových informací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5521-CA71-4251-99FC-E494E2C5E39A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GIS aplikace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5521-CA71-4251-99FC-E494E2C5E39A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GIS aplikace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5521-CA71-4251-99FC-E494E2C5E39A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D195106-B3BA-4CA2-886A-8E7700E9C7B8}" type="datetimeFigureOut">
              <a:rPr lang="cs-CZ" smtClean="0"/>
              <a:pPr/>
              <a:t>1.5.2008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45D98FF-92F2-426F-B89E-E4C24CB20E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95106-B3BA-4CA2-886A-8E7700E9C7B8}" type="datetimeFigureOut">
              <a:rPr lang="cs-CZ" smtClean="0"/>
              <a:pPr/>
              <a:t>1.5.2008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D98FF-92F2-426F-B89E-E4C24CB20E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95106-B3BA-4CA2-886A-8E7700E9C7B8}" type="datetimeFigureOut">
              <a:rPr lang="cs-CZ" smtClean="0"/>
              <a:pPr/>
              <a:t>1.5.2008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D98FF-92F2-426F-B89E-E4C24CB20E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95106-B3BA-4CA2-886A-8E7700E9C7B8}" type="datetimeFigureOut">
              <a:rPr lang="cs-CZ" smtClean="0"/>
              <a:pPr/>
              <a:t>1.5.2008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D98FF-92F2-426F-B89E-E4C24CB20E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D195106-B3BA-4CA2-886A-8E7700E9C7B8}" type="datetimeFigureOut">
              <a:rPr lang="cs-CZ" smtClean="0"/>
              <a:pPr/>
              <a:t>1.5.2008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45D98FF-92F2-426F-B89E-E4C24CB20E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95106-B3BA-4CA2-886A-8E7700E9C7B8}" type="datetimeFigureOut">
              <a:rPr lang="cs-CZ" smtClean="0"/>
              <a:pPr/>
              <a:t>1.5.2008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45D98FF-92F2-426F-B89E-E4C24CB20E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95106-B3BA-4CA2-886A-8E7700E9C7B8}" type="datetimeFigureOut">
              <a:rPr lang="cs-CZ" smtClean="0"/>
              <a:pPr/>
              <a:t>1.5.2008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45D98FF-92F2-426F-B89E-E4C24CB20E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95106-B3BA-4CA2-886A-8E7700E9C7B8}" type="datetimeFigureOut">
              <a:rPr lang="cs-CZ" smtClean="0"/>
              <a:pPr/>
              <a:t>1.5.2008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D98FF-92F2-426F-B89E-E4C24CB20E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95106-B3BA-4CA2-886A-8E7700E9C7B8}" type="datetimeFigureOut">
              <a:rPr lang="cs-CZ" smtClean="0"/>
              <a:pPr/>
              <a:t>1.5.2008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D98FF-92F2-426F-B89E-E4C24CB20E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D195106-B3BA-4CA2-886A-8E7700E9C7B8}" type="datetimeFigureOut">
              <a:rPr lang="cs-CZ" smtClean="0"/>
              <a:pPr/>
              <a:t>1.5.2008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45D98FF-92F2-426F-B89E-E4C24CB20E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D195106-B3BA-4CA2-886A-8E7700E9C7B8}" type="datetimeFigureOut">
              <a:rPr lang="cs-CZ" smtClean="0"/>
              <a:pPr/>
              <a:t>1.5.2008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45D98FF-92F2-426F-B89E-E4C24CB20E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D195106-B3BA-4CA2-886A-8E7700E9C7B8}" type="datetimeFigureOut">
              <a:rPr lang="cs-CZ" smtClean="0"/>
              <a:pPr/>
              <a:t>1.5.2008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45D98FF-92F2-426F-B89E-E4C24CB20E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Testování</a:t>
            </a:r>
            <a:r>
              <a:rPr lang="en-US" dirty="0" smtClean="0"/>
              <a:t> API mapových </a:t>
            </a:r>
            <a:r>
              <a:rPr lang="en-US" dirty="0" err="1" smtClean="0"/>
              <a:t>služeb</a:t>
            </a:r>
            <a:r>
              <a:rPr lang="en-US" dirty="0" smtClean="0"/>
              <a:t> a </a:t>
            </a:r>
            <a:r>
              <a:rPr lang="en-US" dirty="0" err="1" smtClean="0"/>
              <a:t>tvorba</a:t>
            </a:r>
            <a:r>
              <a:rPr lang="en-US" dirty="0" smtClean="0"/>
              <a:t> online GIS </a:t>
            </a:r>
            <a:r>
              <a:rPr lang="en-US" dirty="0" err="1" smtClean="0"/>
              <a:t>aplikace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7158" y="2819400"/>
            <a:ext cx="8336676" cy="1752600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Vedoucí:	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Dr.Ing.Bronislava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Horáková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Řešitel:	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Bc.Ondra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Richard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6213" y="0"/>
            <a:ext cx="9780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147" y="0"/>
            <a:ext cx="94655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57889" cy="70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http://amapy.atlas.cz/api/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http://api.mapy.cz/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modernmethod.com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sajax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Ryan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Asleson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Nathaniel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T.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Schutta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AJAX: vytváříme vysoce interaktivní webové aplikace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Škultéty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R.: JavaScript - Programujeme internetové aplikace, 2. aktualizované vydání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Steven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Holzener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Mistrovství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AJAXu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Děkuji za pozornost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Obsah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Cíl práce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API mapových aplikací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AJAX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Vytvořená aplikace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Informovat uživatele o možnosti využití sdílených API a vytváření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mashupů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Prozkoumat možnosti využití mapových služeb nabízených portály Seznam a Atlas skrze sdílené API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Vytvořit on-line aplikaci prezentující schopnosti/rozdíly API obou portálů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Nad vhodnějším API vytvořit on-line GIS aplikaci,  s využitím dalších technologií (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Mysql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,PHP,AJAX)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API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Rozhraní pro programování aplikací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Sbírku funkcí či tříd nějaké knihovny,</a:t>
            </a:r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které může programátor využívat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Velcí vývojáři poskytují API menším vývojářům, v jejichž režii vznikají specializované projekty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Menší vývojáři se tak zdarma dostávají k zajímavým a nákladově náročným funkcím a datům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API mapových aplikací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sz="4100" dirty="0" smtClean="0">
                <a:latin typeface="Arial" pitchFamily="34" charset="0"/>
                <a:cs typeface="Arial" pitchFamily="34" charset="0"/>
              </a:rPr>
              <a:t>Rychlé vložení mapy na webové stránky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sz="4100" dirty="0" smtClean="0">
                <a:latin typeface="Arial" pitchFamily="34" charset="0"/>
                <a:cs typeface="Arial" pitchFamily="34" charset="0"/>
              </a:rPr>
              <a:t>Vkládání značek, vykreslování linií, získávání souřadnic…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sz="4100" dirty="0" smtClean="0">
                <a:latin typeface="Arial" pitchFamily="34" charset="0"/>
                <a:cs typeface="Arial" pitchFamily="34" charset="0"/>
              </a:rPr>
              <a:t>To vše s využitím JavaScriptu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sz="4100" dirty="0" smtClean="0">
                <a:latin typeface="Arial" pitchFamily="34" charset="0"/>
                <a:cs typeface="Arial" pitchFamily="34" charset="0"/>
              </a:rPr>
              <a:t>Maximální využití API = minimum programování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sz="4100" dirty="0" smtClean="0">
                <a:latin typeface="Arial" pitchFamily="34" charset="0"/>
                <a:cs typeface="Arial" pitchFamily="34" charset="0"/>
              </a:rPr>
              <a:t>V kombinaci s dalšími technologiemi, umožňuje vývoj sofistikovaných mapových aplikací</a:t>
            </a:r>
          </a:p>
          <a:p>
            <a:endParaRPr lang="cs-CZ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AJAX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Asynchronous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JavaScript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XML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AJAX je koncept sestávající se z technologií:DOM,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XMLHttpRequest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XHTML, JavaScript,XML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Díky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XMLHttpRequest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muže vyvolat libovolný počet nezávislých požadavků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Portály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využívají AJAX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pro načítání dynamické mapy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Přenos informací mezi serverem a klientským JavaScriptem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05950" cy="750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86900" cy="7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40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719</TotalTime>
  <Words>274</Words>
  <Application>Microsoft Office PowerPoint</Application>
  <PresentationFormat>Předvádění na obrazovce (4:3)</PresentationFormat>
  <Paragraphs>50</Paragraphs>
  <Slides>14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Lití písma</vt:lpstr>
      <vt:lpstr>Testování API mapových služeb a tvorba online GIS aplikace</vt:lpstr>
      <vt:lpstr>Obsah prezentace</vt:lpstr>
      <vt:lpstr>Cíl práce</vt:lpstr>
      <vt:lpstr> API</vt:lpstr>
      <vt:lpstr>API mapových aplikací</vt:lpstr>
      <vt:lpstr>AJAX</vt:lpstr>
      <vt:lpstr>Snímek 7</vt:lpstr>
      <vt:lpstr>Snímek 8</vt:lpstr>
      <vt:lpstr>Snímek 9</vt:lpstr>
      <vt:lpstr>Snímek 10</vt:lpstr>
      <vt:lpstr>Snímek 11</vt:lpstr>
      <vt:lpstr>Snímek 12</vt:lpstr>
      <vt:lpstr>Zdroje</vt:lpstr>
      <vt:lpstr>KONEC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Testování API mapových služeb a tvorba online GIS aplikace</dc:title>
  <dc:creator>kingro</dc:creator>
  <cp:lastModifiedBy>kingro</cp:lastModifiedBy>
  <cp:revision>87</cp:revision>
  <dcterms:created xsi:type="dcterms:W3CDTF">2007-11-05T13:30:56Z</dcterms:created>
  <dcterms:modified xsi:type="dcterms:W3CDTF">2008-05-01T10:20:13Z</dcterms:modified>
</cp:coreProperties>
</file>