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C4CFBA3F-51F9-400A-8E7F-D1C2D739676E}" type="datetimeFigureOut">
              <a:rPr lang="cs-CZ" smtClean="0"/>
              <a:t>10.5.2011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52865BCD-716B-4965-89EC-BB7359B68EED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BA3F-51F9-400A-8E7F-D1C2D739676E}" type="datetimeFigureOut">
              <a:rPr lang="cs-CZ" smtClean="0"/>
              <a:t>10.5.2011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865BCD-716B-4965-89EC-BB7359B68EED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BA3F-51F9-400A-8E7F-D1C2D739676E}" type="datetimeFigureOut">
              <a:rPr lang="cs-CZ" smtClean="0"/>
              <a:t>10.5.2011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865BCD-716B-4965-89EC-BB7359B68EED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BA3F-51F9-400A-8E7F-D1C2D739676E}" type="datetimeFigureOut">
              <a:rPr lang="cs-CZ" smtClean="0"/>
              <a:t>10.5.2011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865BCD-716B-4965-89EC-BB7359B68EED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C4CFBA3F-51F9-400A-8E7F-D1C2D739676E}" type="datetimeFigureOut">
              <a:rPr lang="cs-CZ" smtClean="0"/>
              <a:t>10.5.2011</a:t>
            </a:fld>
            <a:endParaRPr lang="cs-C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52865BCD-716B-4965-89EC-BB7359B68EE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BA3F-51F9-400A-8E7F-D1C2D739676E}" type="datetimeFigureOut">
              <a:rPr lang="cs-CZ" smtClean="0"/>
              <a:t>10.5.2011</a:t>
            </a:fld>
            <a:endParaRPr lang="cs-C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865BCD-716B-4965-89EC-BB7359B68EE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BA3F-51F9-400A-8E7F-D1C2D739676E}" type="datetimeFigureOut">
              <a:rPr lang="cs-CZ" smtClean="0"/>
              <a:t>10.5.2011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865BCD-716B-4965-89EC-BB7359B68EED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BA3F-51F9-400A-8E7F-D1C2D739676E}" type="datetimeFigureOut">
              <a:rPr lang="cs-CZ" smtClean="0"/>
              <a:t>10.5.2011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865BCD-716B-4965-89EC-BB7359B68EE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BA3F-51F9-400A-8E7F-D1C2D739676E}" type="datetimeFigureOut">
              <a:rPr lang="cs-CZ" smtClean="0"/>
              <a:t>10.5.2011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865BCD-716B-4965-89EC-BB7359B68EE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BA3F-51F9-400A-8E7F-D1C2D739676E}" type="datetimeFigureOut">
              <a:rPr lang="cs-CZ" smtClean="0"/>
              <a:t>10.5.2011</a:t>
            </a:fld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865BCD-716B-4965-89EC-BB7359B68EE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BA3F-51F9-400A-8E7F-D1C2D739676E}" type="datetimeFigureOut">
              <a:rPr lang="cs-CZ" smtClean="0"/>
              <a:t>10.5.2011</a:t>
            </a:fld>
            <a:endParaRPr lang="cs-CZ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865BCD-716B-4965-89EC-BB7359B68EED}" type="slidenum">
              <a:rPr lang="cs-CZ" smtClean="0"/>
              <a:t>‹#›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2865BCD-716B-4965-89EC-BB7359B68EE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CFBA3F-51F9-400A-8E7F-D1C2D739676E}" type="datetimeFigureOut">
              <a:rPr lang="cs-CZ" smtClean="0"/>
              <a:t>10.5.2011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Bc. Michala Drozdová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1447800"/>
            <a:ext cx="4637112" cy="2133600"/>
          </a:xfrm>
        </p:spPr>
        <p:txBody>
          <a:bodyPr/>
          <a:lstStyle/>
          <a:p>
            <a:r>
              <a:rPr lang="cs-CZ" dirty="0" smtClean="0"/>
              <a:t>Simulace a analýza</a:t>
            </a:r>
            <a:br>
              <a:rPr lang="cs-CZ" dirty="0" smtClean="0"/>
            </a:br>
            <a:r>
              <a:rPr lang="cs-CZ" dirty="0" smtClean="0"/>
              <a:t> pohybu mobilních telefonů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881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86001"/>
            <a:ext cx="7571184" cy="40393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Simulace pohybu s časovém intervalu 10 s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Při přechodu do jiné buňky vložen záznam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Tvar </a:t>
            </a:r>
            <a:r>
              <a:rPr lang="cs-CZ" sz="2400" dirty="0" err="1" smtClean="0"/>
              <a:t>zázmu</a:t>
            </a:r>
            <a:endParaRPr lang="cs-CZ" sz="2400" dirty="0" smtClean="0"/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ID BTS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ID Mobilní stanice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Čas</a:t>
            </a:r>
            <a:endParaRPr lang="cs-CZ" sz="2400" dirty="0" smtClean="0"/>
          </a:p>
          <a:p>
            <a:pPr>
              <a:lnSpc>
                <a:spcPct val="150000"/>
              </a:lnSpc>
            </a:pPr>
            <a:endParaRPr lang="cs-CZ" sz="2400" dirty="0" smtClean="0"/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57200"/>
            <a:ext cx="7488832" cy="1027584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Realizace řešení</a:t>
            </a:r>
            <a:br>
              <a:rPr lang="cs-CZ" sz="4400" dirty="0" smtClean="0"/>
            </a:br>
            <a:r>
              <a:rPr lang="cs-CZ" sz="4400" dirty="0" smtClean="0"/>
              <a:t>Simulace pohybu a generování dat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234174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60849"/>
            <a:ext cx="7571184" cy="44644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Informace o pohybu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Nejvyužívanější trasy v určitou dobu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Nejexponovanější cílové destinace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Doby nástupů a útlumů pohybu masovějšího pohybu obyvatel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Informace o věku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Identifikace školáků (věková kategorie 15 a méně) s 76%-ní shodou vhledem k původnímu modelu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Identifikace osob v produktivním věku s 68%-ní shodou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57200"/>
            <a:ext cx="7228656" cy="1027584"/>
          </a:xfrm>
        </p:spPr>
        <p:txBody>
          <a:bodyPr>
            <a:normAutofit/>
          </a:bodyPr>
          <a:lstStyle/>
          <a:p>
            <a:r>
              <a:rPr lang="cs-CZ" sz="4400" dirty="0" smtClean="0"/>
              <a:t>Zhodnocení dat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234174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86001"/>
            <a:ext cx="7571184" cy="40393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SŘBD – Microsoft SQL Server Standard 2008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Práce s prostorovými daty na úrovni </a:t>
            </a:r>
            <a:r>
              <a:rPr lang="cs-CZ" sz="2000" dirty="0" smtClean="0"/>
              <a:t>databáze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Windows </a:t>
            </a:r>
            <a:r>
              <a:rPr lang="cs-CZ" sz="2400" dirty="0" err="1" smtClean="0"/>
              <a:t>Presentation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endParaRPr lang="cs-CZ" sz="2400" dirty="0" smtClean="0"/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Vykreslování grafických výsledků nejen procesorem ale i </a:t>
            </a:r>
            <a:r>
              <a:rPr lang="cs-CZ" sz="2000" dirty="0" smtClean="0"/>
              <a:t>grafickou </a:t>
            </a:r>
            <a:r>
              <a:rPr lang="cs-CZ" sz="2000" dirty="0" smtClean="0"/>
              <a:t>kartou</a:t>
            </a:r>
          </a:p>
          <a:p>
            <a:pPr>
              <a:lnSpc>
                <a:spcPct val="150000"/>
              </a:lnSpc>
            </a:pPr>
            <a:endParaRPr lang="cs-CZ" sz="2400" dirty="0" smtClean="0"/>
          </a:p>
          <a:p>
            <a:pPr>
              <a:lnSpc>
                <a:spcPct val="150000"/>
              </a:lnSpc>
            </a:pPr>
            <a:endParaRPr lang="cs-CZ" sz="2400" dirty="0" smtClean="0"/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57200"/>
            <a:ext cx="7228656" cy="1027584"/>
          </a:xfrm>
        </p:spPr>
        <p:txBody>
          <a:bodyPr>
            <a:normAutofit/>
          </a:bodyPr>
          <a:lstStyle/>
          <a:p>
            <a:r>
              <a:rPr lang="cs-CZ" sz="4400" dirty="0" smtClean="0"/>
              <a:t>Použité technologie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234174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86001"/>
            <a:ext cx="7571184" cy="403934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cs-CZ" sz="2400" dirty="0" smtClean="0"/>
          </a:p>
          <a:p>
            <a:pPr>
              <a:lnSpc>
                <a:spcPct val="150000"/>
              </a:lnSpc>
            </a:pPr>
            <a:endParaRPr lang="cs-CZ" sz="2400" dirty="0" smtClean="0"/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57200"/>
            <a:ext cx="7228656" cy="1027584"/>
          </a:xfrm>
        </p:spPr>
        <p:txBody>
          <a:bodyPr>
            <a:normAutofit/>
          </a:bodyPr>
          <a:lstStyle/>
          <a:p>
            <a:r>
              <a:rPr lang="cs-CZ" sz="4400" dirty="0" smtClean="0"/>
              <a:t>Demo aplikace</a:t>
            </a:r>
            <a:endParaRPr lang="cs-CZ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17" t="21356" r="37191" b="6222"/>
          <a:stretch/>
        </p:blipFill>
        <p:spPr bwMode="auto">
          <a:xfrm rot="5400000">
            <a:off x="2657636" y="1147575"/>
            <a:ext cx="3759201" cy="529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529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86001"/>
            <a:ext cx="7571184" cy="403934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cs-CZ" sz="2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/>
              <a:t>Děkuji za pozornost.</a:t>
            </a:r>
          </a:p>
          <a:p>
            <a:pPr>
              <a:lnSpc>
                <a:spcPct val="150000"/>
              </a:lnSpc>
            </a:pPr>
            <a:endParaRPr lang="cs-CZ" smtClean="0"/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57200"/>
            <a:ext cx="7228656" cy="1027584"/>
          </a:xfrm>
        </p:spPr>
        <p:txBody>
          <a:bodyPr>
            <a:normAutofit/>
          </a:bodyPr>
          <a:lstStyle/>
          <a:p>
            <a:r>
              <a:rPr lang="cs-CZ" sz="4400" dirty="0" smtClean="0"/>
              <a:t>Dotazy?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755709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86001"/>
            <a:ext cx="7571184" cy="403934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Časoprostorová mobilita obyvatelstva.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m</a:t>
            </a:r>
            <a:r>
              <a:rPr lang="cs-CZ" sz="2000" dirty="0" smtClean="0"/>
              <a:t>igrační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periodická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Proč ji studovat?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Úskalí stávajících techniky sběru dat.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Jak do problematiky zakomponovat přistup pohlížející na mobilitu z technického aspektu?</a:t>
            </a:r>
          </a:p>
          <a:p>
            <a:pPr>
              <a:lnSpc>
                <a:spcPct val="150000"/>
              </a:lnSpc>
            </a:pPr>
            <a:endParaRPr lang="cs-CZ" sz="2400" dirty="0" smtClean="0"/>
          </a:p>
          <a:p>
            <a:pPr>
              <a:lnSpc>
                <a:spcPct val="150000"/>
              </a:lnSpc>
            </a:pPr>
            <a:endParaRPr lang="cs-CZ" sz="2400" dirty="0" smtClean="0"/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57200"/>
            <a:ext cx="7228656" cy="1027584"/>
          </a:xfrm>
        </p:spPr>
        <p:txBody>
          <a:bodyPr>
            <a:normAutofit/>
          </a:bodyPr>
          <a:lstStyle/>
          <a:p>
            <a:r>
              <a:rPr lang="cs-CZ" sz="4400" dirty="0" smtClean="0"/>
              <a:t>Motivace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160162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86001"/>
            <a:ext cx="7571184" cy="40393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Reprezentace jedince mobilním telefonem</a:t>
            </a:r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 smtClean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 smtClean="0"/>
          </a:p>
          <a:p>
            <a:pPr>
              <a:lnSpc>
                <a:spcPct val="150000"/>
              </a:lnSpc>
            </a:pPr>
            <a:endParaRPr lang="cs-CZ" sz="2400" dirty="0" smtClean="0"/>
          </a:p>
          <a:p>
            <a:pPr>
              <a:lnSpc>
                <a:spcPct val="150000"/>
              </a:lnSpc>
            </a:pPr>
            <a:endParaRPr lang="cs-CZ" sz="2400" dirty="0" smtClean="0"/>
          </a:p>
          <a:p>
            <a:pPr>
              <a:lnSpc>
                <a:spcPct val="150000"/>
              </a:lnSpc>
            </a:pPr>
            <a:endParaRPr lang="cs-CZ" sz="2400" dirty="0" smtClean="0"/>
          </a:p>
          <a:p>
            <a:pPr>
              <a:lnSpc>
                <a:spcPct val="150000"/>
              </a:lnSpc>
            </a:pPr>
            <a:endParaRPr lang="cs-CZ" sz="2400" dirty="0" smtClean="0"/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57200"/>
            <a:ext cx="7228656" cy="1027584"/>
          </a:xfrm>
        </p:spPr>
        <p:txBody>
          <a:bodyPr>
            <a:normAutofit/>
          </a:bodyPr>
          <a:lstStyle/>
          <a:p>
            <a:r>
              <a:rPr lang="cs-CZ" sz="4400" dirty="0" smtClean="0"/>
              <a:t>Myšlenka</a:t>
            </a:r>
            <a:endParaRPr lang="cs-CZ" sz="4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11" y="2060847"/>
            <a:ext cx="3990975" cy="20478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717032"/>
            <a:ext cx="476250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4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86001"/>
            <a:ext cx="7571184" cy="40393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GPS přístroje, čipové karty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Celulární síť GSM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Logování dat ze strany mobilní stanice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Logování dat ze strany GSM sítě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 smtClean="0"/>
              <a:t>Předpoklad: </a:t>
            </a:r>
            <a:r>
              <a:rPr lang="cs-CZ" sz="2000" dirty="0" smtClean="0">
                <a:solidFill>
                  <a:srgbClr val="FF0000"/>
                </a:solidFill>
              </a:rPr>
              <a:t>Specifická mobilní stanice, specifický software v mobilní stanici, aktivní komunikace s sítí GSM</a:t>
            </a:r>
            <a:endParaRPr lang="cs-CZ" sz="24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57200"/>
            <a:ext cx="7228656" cy="1027584"/>
          </a:xfrm>
        </p:spPr>
        <p:txBody>
          <a:bodyPr>
            <a:noAutofit/>
          </a:bodyPr>
          <a:lstStyle/>
          <a:p>
            <a:r>
              <a:rPr lang="cs-CZ" sz="3600" dirty="0" smtClean="0"/>
              <a:t>Stávající přístupy využívající ke studiu mobility moderních technologií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71714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86001"/>
            <a:ext cx="7571184" cy="40393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Pasivní mobilní stanice.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400" dirty="0" smtClean="0"/>
          </a:p>
          <a:p>
            <a:pPr marL="0" indent="0">
              <a:lnSpc>
                <a:spcPct val="150000"/>
              </a:lnSpc>
              <a:buNone/>
            </a:pPr>
            <a:endParaRPr lang="cs-CZ" sz="2400" dirty="0"/>
          </a:p>
          <a:p>
            <a:pPr marL="0" indent="0">
              <a:lnSpc>
                <a:spcPct val="150000"/>
              </a:lnSpc>
              <a:buNone/>
            </a:pPr>
            <a:endParaRPr lang="cs-CZ" sz="2400" dirty="0" smtClean="0"/>
          </a:p>
          <a:p>
            <a:pPr marL="0" indent="0">
              <a:lnSpc>
                <a:spcPct val="150000"/>
              </a:lnSpc>
              <a:buNone/>
            </a:pPr>
            <a:endParaRPr lang="cs-CZ" sz="2400" dirty="0"/>
          </a:p>
          <a:p>
            <a:pPr marL="0" indent="0">
              <a:lnSpc>
                <a:spcPct val="150000"/>
              </a:lnSpc>
              <a:buNone/>
            </a:pPr>
            <a:endParaRPr lang="cs-CZ" sz="2400" dirty="0" smtClean="0"/>
          </a:p>
          <a:p>
            <a:pPr marL="0" indent="0">
              <a:lnSpc>
                <a:spcPct val="150000"/>
              </a:lnSpc>
              <a:buNone/>
            </a:pPr>
            <a:endParaRPr lang="cs-CZ" sz="2400" dirty="0" smtClean="0"/>
          </a:p>
          <a:p>
            <a:pPr>
              <a:lnSpc>
                <a:spcPct val="150000"/>
              </a:lnSpc>
            </a:pPr>
            <a:endParaRPr lang="cs-CZ" sz="2400" dirty="0" smtClean="0"/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57200"/>
            <a:ext cx="7228656" cy="1027584"/>
          </a:xfrm>
        </p:spPr>
        <p:txBody>
          <a:bodyPr>
            <a:normAutofit/>
          </a:bodyPr>
          <a:lstStyle/>
          <a:p>
            <a:r>
              <a:rPr lang="cs-CZ" sz="4400" dirty="0" smtClean="0"/>
              <a:t>Návrh zlepšení</a:t>
            </a:r>
            <a:endParaRPr lang="cs-CZ" sz="4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708920"/>
            <a:ext cx="381000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087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16832"/>
            <a:ext cx="7571184" cy="460851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/>
              <a:t>Model virtuálního obyvatelstva.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Specifikace možných profilů držitelů mobilních telefonů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Generátor datové sady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Algoritmické naplnění databáze informacemi o časoprostorovém chování držitelů mobilních stanic.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Simulátor pohybu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Simulace časoprostorového pohybu a umělé generování dat vznikajících v GSM síti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Odvození pohybu z vygenerovaných dat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57200"/>
            <a:ext cx="7228656" cy="1027584"/>
          </a:xfrm>
        </p:spPr>
        <p:txBody>
          <a:bodyPr>
            <a:normAutofit/>
          </a:bodyPr>
          <a:lstStyle/>
          <a:p>
            <a:r>
              <a:rPr lang="cs-CZ" sz="4400" dirty="0" smtClean="0"/>
              <a:t>Filosofie řešení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515087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86001"/>
            <a:ext cx="7571184" cy="40393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Věková kategorizace držitelů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š</a:t>
            </a:r>
            <a:r>
              <a:rPr lang="cs-CZ" sz="2000" dirty="0" smtClean="0"/>
              <a:t>kolák, student, produktivní věk, postproduktivní věk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Specifikace činností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Časová periodicita činností</a:t>
            </a:r>
          </a:p>
          <a:p>
            <a:pPr>
              <a:lnSpc>
                <a:spcPct val="150000"/>
              </a:lnSpc>
            </a:pPr>
            <a:endParaRPr lang="cs-CZ" sz="2400" dirty="0" smtClean="0"/>
          </a:p>
          <a:p>
            <a:pPr>
              <a:lnSpc>
                <a:spcPct val="150000"/>
              </a:lnSpc>
            </a:pPr>
            <a:endParaRPr lang="cs-CZ" sz="2400" dirty="0" smtClean="0"/>
          </a:p>
          <a:p>
            <a:pPr>
              <a:lnSpc>
                <a:spcPct val="150000"/>
              </a:lnSpc>
            </a:pPr>
            <a:endParaRPr lang="cs-CZ" sz="2400" dirty="0" smtClean="0"/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57200"/>
            <a:ext cx="7228656" cy="1027584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Realizace řešení</a:t>
            </a:r>
            <a:br>
              <a:rPr lang="cs-CZ" sz="4400" dirty="0" smtClean="0"/>
            </a:br>
            <a:r>
              <a:rPr lang="cs-CZ" sz="4400" dirty="0" smtClean="0"/>
              <a:t>Specifikace profilů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919073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86001"/>
            <a:ext cx="7571184" cy="40393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Data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Zdroj dat MMO a VŠB – TUO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Data manuálně vygenerovaná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Nástroje</a:t>
            </a:r>
          </a:p>
          <a:p>
            <a:pPr lvl="1">
              <a:lnSpc>
                <a:spcPct val="150000"/>
              </a:lnSpc>
            </a:pPr>
            <a:r>
              <a:rPr lang="cs-CZ" sz="2000" dirty="0" err="1" smtClean="0"/>
              <a:t>ArcGIS</a:t>
            </a:r>
            <a:endParaRPr lang="cs-CZ" sz="2000" dirty="0" smtClean="0"/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Network </a:t>
            </a:r>
            <a:r>
              <a:rPr lang="cs-CZ" sz="2000" dirty="0" err="1" smtClean="0"/>
              <a:t>Analyst</a:t>
            </a:r>
            <a:endParaRPr lang="cs-CZ" sz="2000" dirty="0" smtClean="0"/>
          </a:p>
          <a:p>
            <a:pPr lvl="1">
              <a:lnSpc>
                <a:spcPct val="150000"/>
              </a:lnSpc>
            </a:pPr>
            <a:r>
              <a:rPr lang="cs-CZ" sz="2000" dirty="0" err="1" smtClean="0"/>
              <a:t>Shapefile</a:t>
            </a:r>
            <a:r>
              <a:rPr lang="cs-CZ" sz="2000" dirty="0" smtClean="0"/>
              <a:t> </a:t>
            </a:r>
            <a:r>
              <a:rPr lang="cs-CZ" sz="2000" dirty="0" err="1" smtClean="0"/>
              <a:t>uploader</a:t>
            </a:r>
            <a:r>
              <a:rPr lang="cs-CZ" sz="2000" dirty="0" smtClean="0"/>
              <a:t> to SQL Server 2008</a:t>
            </a:r>
          </a:p>
          <a:p>
            <a:pPr>
              <a:lnSpc>
                <a:spcPct val="150000"/>
              </a:lnSpc>
            </a:pPr>
            <a:endParaRPr lang="cs-CZ" sz="2400" dirty="0" smtClean="0"/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57200"/>
            <a:ext cx="7228656" cy="1027584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Realizace řešení</a:t>
            </a:r>
            <a:br>
              <a:rPr lang="cs-CZ" sz="4400" dirty="0" smtClean="0"/>
            </a:br>
            <a:r>
              <a:rPr lang="cs-CZ" sz="4400" dirty="0" smtClean="0"/>
              <a:t>Sběr a předzpracování dat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234174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60849"/>
            <a:ext cx="7571184" cy="446449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sz="2600" dirty="0" smtClean="0"/>
              <a:t>Adresní body</a:t>
            </a:r>
          </a:p>
          <a:p>
            <a:pPr>
              <a:lnSpc>
                <a:spcPct val="150000"/>
              </a:lnSpc>
            </a:pPr>
            <a:r>
              <a:rPr lang="cs-CZ" sz="2600" dirty="0" smtClean="0"/>
              <a:t>Činnosti</a:t>
            </a:r>
          </a:p>
          <a:p>
            <a:pPr>
              <a:lnSpc>
                <a:spcPct val="150000"/>
              </a:lnSpc>
            </a:pPr>
            <a:r>
              <a:rPr lang="cs-CZ" sz="2600" dirty="0" smtClean="0"/>
              <a:t>Denní plány </a:t>
            </a:r>
          </a:p>
          <a:p>
            <a:pPr>
              <a:lnSpc>
                <a:spcPct val="150000"/>
              </a:lnSpc>
            </a:pPr>
            <a:r>
              <a:rPr lang="cs-CZ" sz="2600" dirty="0" smtClean="0"/>
              <a:t>Modelové trasy</a:t>
            </a:r>
          </a:p>
          <a:p>
            <a:pPr>
              <a:lnSpc>
                <a:spcPct val="150000"/>
              </a:lnSpc>
            </a:pPr>
            <a:r>
              <a:rPr lang="cs-CZ" sz="2600" dirty="0" smtClean="0"/>
              <a:t>Týdenní plány</a:t>
            </a:r>
          </a:p>
          <a:p>
            <a:pPr>
              <a:lnSpc>
                <a:spcPct val="150000"/>
              </a:lnSpc>
            </a:pPr>
            <a:r>
              <a:rPr lang="cs-CZ" sz="2600" dirty="0" smtClean="0"/>
              <a:t>Prostorové trasy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Google </a:t>
            </a:r>
            <a:r>
              <a:rPr lang="cs-CZ" sz="2000" dirty="0" err="1" smtClean="0"/>
              <a:t>Directions</a:t>
            </a:r>
            <a:endParaRPr lang="cs-CZ" sz="2000" dirty="0" smtClean="0"/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Network </a:t>
            </a:r>
            <a:r>
              <a:rPr lang="cs-CZ" sz="2000" dirty="0" err="1" smtClean="0"/>
              <a:t>Analyst</a:t>
            </a:r>
            <a:r>
              <a:rPr lang="cs-CZ" sz="2000" dirty="0" smtClean="0"/>
              <a:t> Route</a:t>
            </a:r>
            <a:endParaRPr lang="cs-CZ" sz="2400" dirty="0" smtClean="0"/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57200"/>
            <a:ext cx="7416824" cy="1027584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Realizace řešení</a:t>
            </a:r>
            <a:br>
              <a:rPr lang="cs-CZ" sz="4400" dirty="0" smtClean="0"/>
            </a:br>
            <a:r>
              <a:rPr lang="cs-CZ" sz="4400" dirty="0" smtClean="0"/>
              <a:t>Generátor virtuálního obyvatelstva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234174993"/>
      </p:ext>
    </p:extLst>
  </p:cSld>
  <p:clrMapOvr>
    <a:masterClrMapping/>
  </p:clrMapOvr>
</p:sld>
</file>

<file path=ppt/theme/theme1.xml><?xml version="1.0" encoding="utf-8"?>
<a:theme xmlns:a="http://schemas.openxmlformats.org/drawingml/2006/main" name="Složený">
  <a:themeElements>
    <a:clrScheme name="Složený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Složený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ožený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121</TotalTime>
  <Words>308</Words>
  <Application>Microsoft Office PowerPoint</Application>
  <PresentationFormat>Předvádění na obrazovce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Složený</vt:lpstr>
      <vt:lpstr>Simulace a analýza  pohybu mobilních telefonů</vt:lpstr>
      <vt:lpstr>Motivace</vt:lpstr>
      <vt:lpstr>Myšlenka</vt:lpstr>
      <vt:lpstr>Stávající přístupy využívající ke studiu mobility moderních technologií</vt:lpstr>
      <vt:lpstr>Návrh zlepšení</vt:lpstr>
      <vt:lpstr>Filosofie řešení</vt:lpstr>
      <vt:lpstr>Realizace řešení Specifikace profilů</vt:lpstr>
      <vt:lpstr>Realizace řešení Sběr a předzpracování dat</vt:lpstr>
      <vt:lpstr>Realizace řešení Generátor virtuálního obyvatelstva</vt:lpstr>
      <vt:lpstr>Realizace řešení Simulace pohybu a generování dat</vt:lpstr>
      <vt:lpstr>Zhodnocení dat</vt:lpstr>
      <vt:lpstr>Použité technologie</vt:lpstr>
      <vt:lpstr>Demo aplikace</vt:lpstr>
      <vt:lpstr>Dotazy?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Simulace a analýza  pohybu mobilních telefonů</dc:title>
  <dc:creator>Míša</dc:creator>
  <cp:lastModifiedBy>Míša</cp:lastModifiedBy>
  <cp:revision>12</cp:revision>
  <dcterms:created xsi:type="dcterms:W3CDTF">2011-05-09T20:47:21Z</dcterms:created>
  <dcterms:modified xsi:type="dcterms:W3CDTF">2011-05-09T22:49:36Z</dcterms:modified>
</cp:coreProperties>
</file>