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8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27" autoAdjust="0"/>
    <p:restoredTop sz="94660"/>
  </p:normalViewPr>
  <p:slideViewPr>
    <p:cSldViewPr>
      <p:cViewPr varScale="1">
        <p:scale>
          <a:sx n="72" d="100"/>
          <a:sy n="72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71527-39F5-4F43-8684-59710B85E408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6CEB9-0E2D-49AB-9216-D3216CBF7C7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b="1" dirty="0" smtClean="0"/>
              <a:t>Dobrý den,</a:t>
            </a:r>
          </a:p>
          <a:p>
            <a:pPr>
              <a:spcBef>
                <a:spcPct val="0"/>
              </a:spcBef>
            </a:pPr>
            <a:r>
              <a:rPr lang="cs-CZ" b="1" dirty="0" smtClean="0"/>
              <a:t>moje jméno je Radka Matoláková. </a:t>
            </a:r>
          </a:p>
          <a:p>
            <a:pPr>
              <a:spcBef>
                <a:spcPct val="0"/>
              </a:spcBef>
            </a:pPr>
            <a:r>
              <a:rPr lang="cs-CZ" b="1" baseline="0" dirty="0" smtClean="0"/>
              <a:t>Téma mojí bakalářské práce je Porovnávání digitálních modelů reliéfu vytvořených z různých zdrojů dat.</a:t>
            </a:r>
          </a:p>
          <a:p>
            <a:pPr>
              <a:spcBef>
                <a:spcPct val="0"/>
              </a:spcBef>
            </a:pPr>
            <a:r>
              <a:rPr lang="cs-CZ" b="1" baseline="0" dirty="0" smtClean="0"/>
              <a:t>Vedoucím práce je docent Petr Rapant.</a:t>
            </a:r>
          </a:p>
          <a:p>
            <a:pPr>
              <a:spcBef>
                <a:spcPct val="0"/>
              </a:spcBef>
            </a:pPr>
            <a:endParaRPr lang="cs-CZ" b="1" baseline="0" dirty="0" smtClean="0"/>
          </a:p>
          <a:p>
            <a:pPr>
              <a:spcBef>
                <a:spcPct val="0"/>
              </a:spcBef>
            </a:pPr>
            <a:r>
              <a:rPr lang="cs-CZ" b="1" baseline="0" dirty="0" smtClean="0"/>
              <a:t>Na obrázku na pozadí úvodního snímku vidíme digitální model reliéfu vzniklých z lidarových dat. </a:t>
            </a:r>
          </a:p>
          <a:p>
            <a:pPr>
              <a:spcBef>
                <a:spcPct val="0"/>
              </a:spcBef>
            </a:pPr>
            <a:r>
              <a:rPr lang="cs-CZ" b="1" baseline="0" dirty="0" smtClean="0"/>
              <a:t>Tento model slouží k mapování půd v Alpském terénu.</a:t>
            </a:r>
          </a:p>
          <a:p>
            <a:pPr>
              <a:spcBef>
                <a:spcPct val="0"/>
              </a:spcBef>
            </a:pPr>
            <a:endParaRPr lang="cs-CZ" b="1" baseline="0" dirty="0" smtClean="0"/>
          </a:p>
          <a:p>
            <a:pPr>
              <a:spcBef>
                <a:spcPct val="0"/>
              </a:spcBef>
            </a:pPr>
            <a:r>
              <a:rPr lang="cs-CZ" b="1" dirty="0" smtClean="0"/>
              <a:t> Analýza leteckého lidarového modelu terénu jako vstupu do digitálního mapování půd v Alpském terénu</a:t>
            </a:r>
            <a:endParaRPr lang="cs-CZ" dirty="0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BDF17-9AEC-4874-9372-27DF68B0296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5A4B-AB9C-4A69-A7F2-C4122523AF00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1BC2-60A5-423E-8900-C875116EC7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5A4B-AB9C-4A69-A7F2-C4122523AF00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1BC2-60A5-423E-8900-C875116EC7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5A4B-AB9C-4A69-A7F2-C4122523AF00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1BC2-60A5-423E-8900-C875116EC7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5A4B-AB9C-4A69-A7F2-C4122523AF00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1BC2-60A5-423E-8900-C875116EC7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5A4B-AB9C-4A69-A7F2-C4122523AF00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1BC2-60A5-423E-8900-C875116EC7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5A4B-AB9C-4A69-A7F2-C4122523AF00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1BC2-60A5-423E-8900-C875116EC7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5A4B-AB9C-4A69-A7F2-C4122523AF00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1BC2-60A5-423E-8900-C875116EC7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5A4B-AB9C-4A69-A7F2-C4122523AF00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1BC2-60A5-423E-8900-C875116EC7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5A4B-AB9C-4A69-A7F2-C4122523AF00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1BC2-60A5-423E-8900-C875116EC7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5A4B-AB9C-4A69-A7F2-C4122523AF00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1BC2-60A5-423E-8900-C875116EC7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5A4B-AB9C-4A69-A7F2-C4122523AF00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1BC2-60A5-423E-8900-C875116EC7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15A4B-AB9C-4A69-A7F2-C4122523AF00}" type="datetimeFigureOut">
              <a:rPr lang="cs-CZ" smtClean="0"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D1BC2-60A5-423E-8900-C875116EC77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pic>
        <p:nvPicPr>
          <p:cNvPr id="2052" name="Obrázek 3" descr="1_prezentace_1. slaj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9_test uzemi dobruska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0_dostupne zdroje dat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1_RMS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2_poradi_tabulka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3_vizualni_porovnani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4_problem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5_zaver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6_ucel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ZDROJE1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ZDROJE2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2_osnova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1" descr="11_DEKUJI ZA POZORNO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_uvod_a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_uvod_b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4_cil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5_problematika presnosti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6_postup zpracovani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7_vyber test uzemi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_test uzemi karvina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72</Words>
  <Application>Microsoft Office PowerPoint</Application>
  <PresentationFormat>Předvádění na obrazovce (4:3)</PresentationFormat>
  <Paragraphs>10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Radka Matoláková</dc:creator>
  <cp:lastModifiedBy>Radka Matoláková</cp:lastModifiedBy>
  <cp:revision>1</cp:revision>
  <dcterms:created xsi:type="dcterms:W3CDTF">2011-05-09T21:02:17Z</dcterms:created>
  <dcterms:modified xsi:type="dcterms:W3CDTF">2011-05-09T21:12:29Z</dcterms:modified>
</cp:coreProperties>
</file>