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ka Zajíčková" initials="L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D00"/>
    <a:srgbClr val="EA1100"/>
    <a:srgbClr val="FD22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6387" autoAdjust="0"/>
  </p:normalViewPr>
  <p:slideViewPr>
    <p:cSldViewPr>
      <p:cViewPr varScale="1">
        <p:scale>
          <a:sx n="67" d="100"/>
          <a:sy n="67" d="100"/>
        </p:scale>
        <p:origin x="-6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1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taz_ArcData\jizdni_rady\statistik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kola\BP\BP_Martin_Jindra\Vystupni_Data\Statistika_Grafy\statistika_kompl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kola\BP\BP_Martin_Jindra\Vystupni_Data\Statistika_Grafy\statistika_kompl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kola\BP\BP_Martin_Jindra\Vystupni_Data\Statistika_Grafy\statistika_kompl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Vývoj počtu zastavení na zastávkách v průběhu dne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02212607383122"/>
          <c:y val="0.10888683646154569"/>
          <c:w val="0.71601766502736519"/>
          <c:h val="0.79356073532557969"/>
        </c:manualLayout>
      </c:layout>
      <c:barChart>
        <c:barDir val="col"/>
        <c:grouping val="stacked"/>
        <c:ser>
          <c:idx val="0"/>
          <c:order val="0"/>
          <c:tx>
            <c:v>Rok 1980</c:v>
          </c:tx>
          <c:cat>
            <c:numRef>
              <c:f>vyvoj_poctu_spoju_v_case!$B$2:$B$145</c:f>
              <c:numCache>
                <c:formatCode>h:mm</c:formatCode>
                <c:ptCount val="144"/>
                <c:pt idx="0">
                  <c:v>0</c:v>
                </c:pt>
                <c:pt idx="1">
                  <c:v>6.9444444444444527E-3</c:v>
                </c:pt>
                <c:pt idx="2">
                  <c:v>1.3888888888888909E-2</c:v>
                </c:pt>
                <c:pt idx="3">
                  <c:v>2.0833333333333336E-2</c:v>
                </c:pt>
                <c:pt idx="4">
                  <c:v>2.7777777777777856E-2</c:v>
                </c:pt>
                <c:pt idx="5">
                  <c:v>3.472222222222221E-2</c:v>
                </c:pt>
                <c:pt idx="6">
                  <c:v>4.1666666666666713E-2</c:v>
                </c:pt>
                <c:pt idx="7">
                  <c:v>4.8611111111111133E-2</c:v>
                </c:pt>
                <c:pt idx="8">
                  <c:v>5.5555555555555601E-2</c:v>
                </c:pt>
                <c:pt idx="9">
                  <c:v>6.2500000000000056E-2</c:v>
                </c:pt>
                <c:pt idx="10">
                  <c:v>6.9444444444444475E-2</c:v>
                </c:pt>
                <c:pt idx="11">
                  <c:v>7.6388888888888923E-2</c:v>
                </c:pt>
                <c:pt idx="12">
                  <c:v>8.333333333333337E-2</c:v>
                </c:pt>
                <c:pt idx="13">
                  <c:v>9.0277777777777804E-2</c:v>
                </c:pt>
                <c:pt idx="14">
                  <c:v>9.7222222222222265E-2</c:v>
                </c:pt>
                <c:pt idx="15">
                  <c:v>0.10416666666666707</c:v>
                </c:pt>
                <c:pt idx="16">
                  <c:v>0.11111111111111108</c:v>
                </c:pt>
                <c:pt idx="17">
                  <c:v>0.11805555555555609</c:v>
                </c:pt>
                <c:pt idx="18">
                  <c:v>0.125</c:v>
                </c:pt>
                <c:pt idx="19">
                  <c:v>0.13194444444444425</c:v>
                </c:pt>
                <c:pt idx="20">
                  <c:v>0.13888888888888901</c:v>
                </c:pt>
                <c:pt idx="21">
                  <c:v>0.14583333333333318</c:v>
                </c:pt>
                <c:pt idx="22">
                  <c:v>0.15277777777777801</c:v>
                </c:pt>
                <c:pt idx="23">
                  <c:v>0.15972222222222218</c:v>
                </c:pt>
                <c:pt idx="24">
                  <c:v>0.16666666666666699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0.18750000000000011</c:v>
                </c:pt>
                <c:pt idx="28">
                  <c:v>0.19444444444444436</c:v>
                </c:pt>
                <c:pt idx="29">
                  <c:v>0.20138888888888901</c:v>
                </c:pt>
                <c:pt idx="30">
                  <c:v>0.20833333333333318</c:v>
                </c:pt>
                <c:pt idx="31">
                  <c:v>0.21527777777777801</c:v>
                </c:pt>
                <c:pt idx="32">
                  <c:v>0.22222222222222218</c:v>
                </c:pt>
                <c:pt idx="33">
                  <c:v>0.22916666666666699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0.26388888888888951</c:v>
                </c:pt>
                <c:pt idx="39">
                  <c:v>0.27083333333333293</c:v>
                </c:pt>
                <c:pt idx="40">
                  <c:v>0.27777777777777823</c:v>
                </c:pt>
                <c:pt idx="41">
                  <c:v>0.28472222222222221</c:v>
                </c:pt>
                <c:pt idx="42">
                  <c:v>0.29166666666666735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0.31250000000000022</c:v>
                </c:pt>
                <c:pt idx="46">
                  <c:v>0.31944444444444436</c:v>
                </c:pt>
                <c:pt idx="47">
                  <c:v>0.32638888888888967</c:v>
                </c:pt>
                <c:pt idx="48">
                  <c:v>0.33333333333333298</c:v>
                </c:pt>
                <c:pt idx="49">
                  <c:v>0.34027777777777851</c:v>
                </c:pt>
                <c:pt idx="50">
                  <c:v>0.34722222222222238</c:v>
                </c:pt>
                <c:pt idx="51">
                  <c:v>0.35416666666666735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0.37500000000000022</c:v>
                </c:pt>
                <c:pt idx="55">
                  <c:v>0.38194444444444436</c:v>
                </c:pt>
                <c:pt idx="56">
                  <c:v>0.38888888888888967</c:v>
                </c:pt>
                <c:pt idx="57">
                  <c:v>0.39583333333333298</c:v>
                </c:pt>
                <c:pt idx="58">
                  <c:v>0.40277777777777823</c:v>
                </c:pt>
                <c:pt idx="59">
                  <c:v>0.40972222222222221</c:v>
                </c:pt>
                <c:pt idx="60">
                  <c:v>0.41666666666666735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0.43750000000000022</c:v>
                </c:pt>
                <c:pt idx="64">
                  <c:v>0.44444444444444436</c:v>
                </c:pt>
                <c:pt idx="65">
                  <c:v>0.45138888888888951</c:v>
                </c:pt>
                <c:pt idx="66">
                  <c:v>0.45833333333333293</c:v>
                </c:pt>
                <c:pt idx="67">
                  <c:v>0.46527777777777823</c:v>
                </c:pt>
                <c:pt idx="68">
                  <c:v>0.47222222222222221</c:v>
                </c:pt>
                <c:pt idx="69">
                  <c:v>0.47916666666666735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0.50694444444444442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0.56944444444444442</c:v>
                </c:pt>
                <c:pt idx="83">
                  <c:v>0.57638888888888895</c:v>
                </c:pt>
                <c:pt idx="84">
                  <c:v>0.58333333333333304</c:v>
                </c:pt>
                <c:pt idx="85">
                  <c:v>0.59027777777777801</c:v>
                </c:pt>
                <c:pt idx="86">
                  <c:v>0.59722222222222199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0.61805555555555558</c:v>
                </c:pt>
                <c:pt idx="90">
                  <c:v>0.62500000000000044</c:v>
                </c:pt>
                <c:pt idx="91">
                  <c:v>0.63194444444444475</c:v>
                </c:pt>
                <c:pt idx="92">
                  <c:v>0.63888888888888973</c:v>
                </c:pt>
                <c:pt idx="93">
                  <c:v>0.6458333333333337</c:v>
                </c:pt>
                <c:pt idx="94">
                  <c:v>0.65277777777777846</c:v>
                </c:pt>
                <c:pt idx="95">
                  <c:v>0.65972222222222243</c:v>
                </c:pt>
                <c:pt idx="96">
                  <c:v>0.66666666666666741</c:v>
                </c:pt>
                <c:pt idx="97">
                  <c:v>0.67361111111111172</c:v>
                </c:pt>
                <c:pt idx="98">
                  <c:v>0.68055555555555558</c:v>
                </c:pt>
                <c:pt idx="99">
                  <c:v>0.68750000000000044</c:v>
                </c:pt>
                <c:pt idx="100">
                  <c:v>0.69444444444444475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0.74305555555555558</c:v>
                </c:pt>
                <c:pt idx="108">
                  <c:v>0.75000000000000044</c:v>
                </c:pt>
                <c:pt idx="109">
                  <c:v>0.75694444444444475</c:v>
                </c:pt>
                <c:pt idx="110">
                  <c:v>0.76388888888888973</c:v>
                </c:pt>
                <c:pt idx="111">
                  <c:v>0.77083333333333304</c:v>
                </c:pt>
                <c:pt idx="112">
                  <c:v>0.77777777777777801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0.81944444444444442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0.86805555555555558</c:v>
                </c:pt>
                <c:pt idx="126">
                  <c:v>0.87500000000000044</c:v>
                </c:pt>
                <c:pt idx="127">
                  <c:v>0.88194444444444475</c:v>
                </c:pt>
                <c:pt idx="128">
                  <c:v>0.88888888888888973</c:v>
                </c:pt>
                <c:pt idx="129">
                  <c:v>0.8958333333333337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0.94444444444444442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0.97222222222222143</c:v>
                </c:pt>
                <c:pt idx="141">
                  <c:v>0.9791666666666663</c:v>
                </c:pt>
                <c:pt idx="142">
                  <c:v>0.98611111111111061</c:v>
                </c:pt>
                <c:pt idx="143">
                  <c:v>0.99305555555555503</c:v>
                </c:pt>
              </c:numCache>
            </c:numRef>
          </c:cat>
          <c:val>
            <c:numRef>
              <c:f>vyvoj_poctu_spoju_v_case!$C$1:$C$145</c:f>
              <c:numCache>
                <c:formatCode>General</c:formatCode>
                <c:ptCount val="145"/>
                <c:pt idx="0">
                  <c:v>1980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5</c:v>
                </c:pt>
                <c:pt idx="24">
                  <c:v>11</c:v>
                </c:pt>
                <c:pt idx="25">
                  <c:v>33</c:v>
                </c:pt>
                <c:pt idx="26">
                  <c:v>78</c:v>
                </c:pt>
                <c:pt idx="27">
                  <c:v>184</c:v>
                </c:pt>
                <c:pt idx="28">
                  <c:v>273</c:v>
                </c:pt>
                <c:pt idx="29">
                  <c:v>480</c:v>
                </c:pt>
                <c:pt idx="30">
                  <c:v>551</c:v>
                </c:pt>
                <c:pt idx="31">
                  <c:v>656</c:v>
                </c:pt>
                <c:pt idx="32">
                  <c:v>730</c:v>
                </c:pt>
                <c:pt idx="33">
                  <c:v>746</c:v>
                </c:pt>
                <c:pt idx="34">
                  <c:v>645</c:v>
                </c:pt>
                <c:pt idx="35">
                  <c:v>645</c:v>
                </c:pt>
                <c:pt idx="36">
                  <c:v>566</c:v>
                </c:pt>
                <c:pt idx="37">
                  <c:v>600</c:v>
                </c:pt>
                <c:pt idx="38">
                  <c:v>670</c:v>
                </c:pt>
                <c:pt idx="39">
                  <c:v>836</c:v>
                </c:pt>
                <c:pt idx="40">
                  <c:v>761</c:v>
                </c:pt>
                <c:pt idx="41">
                  <c:v>787</c:v>
                </c:pt>
                <c:pt idx="42">
                  <c:v>851</c:v>
                </c:pt>
                <c:pt idx="43">
                  <c:v>805</c:v>
                </c:pt>
                <c:pt idx="44">
                  <c:v>830</c:v>
                </c:pt>
                <c:pt idx="45">
                  <c:v>817</c:v>
                </c:pt>
                <c:pt idx="46">
                  <c:v>699</c:v>
                </c:pt>
                <c:pt idx="47">
                  <c:v>589</c:v>
                </c:pt>
                <c:pt idx="48">
                  <c:v>372</c:v>
                </c:pt>
                <c:pt idx="49">
                  <c:v>320</c:v>
                </c:pt>
                <c:pt idx="50">
                  <c:v>347</c:v>
                </c:pt>
                <c:pt idx="51">
                  <c:v>335</c:v>
                </c:pt>
                <c:pt idx="52">
                  <c:v>313</c:v>
                </c:pt>
                <c:pt idx="53">
                  <c:v>327</c:v>
                </c:pt>
                <c:pt idx="54">
                  <c:v>256</c:v>
                </c:pt>
                <c:pt idx="55">
                  <c:v>252</c:v>
                </c:pt>
                <c:pt idx="56">
                  <c:v>221</c:v>
                </c:pt>
                <c:pt idx="57">
                  <c:v>217</c:v>
                </c:pt>
                <c:pt idx="58">
                  <c:v>240</c:v>
                </c:pt>
                <c:pt idx="59">
                  <c:v>257</c:v>
                </c:pt>
                <c:pt idx="60">
                  <c:v>291</c:v>
                </c:pt>
                <c:pt idx="61">
                  <c:v>291</c:v>
                </c:pt>
                <c:pt idx="62">
                  <c:v>307</c:v>
                </c:pt>
                <c:pt idx="63">
                  <c:v>339</c:v>
                </c:pt>
                <c:pt idx="64">
                  <c:v>360</c:v>
                </c:pt>
                <c:pt idx="65">
                  <c:v>357</c:v>
                </c:pt>
                <c:pt idx="66">
                  <c:v>307</c:v>
                </c:pt>
                <c:pt idx="67">
                  <c:v>364</c:v>
                </c:pt>
                <c:pt idx="68">
                  <c:v>345</c:v>
                </c:pt>
                <c:pt idx="69">
                  <c:v>365</c:v>
                </c:pt>
                <c:pt idx="70">
                  <c:v>335</c:v>
                </c:pt>
                <c:pt idx="71">
                  <c:v>320</c:v>
                </c:pt>
                <c:pt idx="72">
                  <c:v>288</c:v>
                </c:pt>
                <c:pt idx="73">
                  <c:v>326</c:v>
                </c:pt>
                <c:pt idx="74">
                  <c:v>308</c:v>
                </c:pt>
                <c:pt idx="75">
                  <c:v>376</c:v>
                </c:pt>
                <c:pt idx="76">
                  <c:v>420</c:v>
                </c:pt>
                <c:pt idx="77">
                  <c:v>522</c:v>
                </c:pt>
                <c:pt idx="78">
                  <c:v>544</c:v>
                </c:pt>
                <c:pt idx="79">
                  <c:v>594</c:v>
                </c:pt>
                <c:pt idx="80">
                  <c:v>668</c:v>
                </c:pt>
                <c:pt idx="81">
                  <c:v>676</c:v>
                </c:pt>
                <c:pt idx="82">
                  <c:v>694</c:v>
                </c:pt>
                <c:pt idx="83">
                  <c:v>645</c:v>
                </c:pt>
                <c:pt idx="84">
                  <c:v>563</c:v>
                </c:pt>
                <c:pt idx="85">
                  <c:v>458</c:v>
                </c:pt>
                <c:pt idx="86">
                  <c:v>421</c:v>
                </c:pt>
                <c:pt idx="87">
                  <c:v>425</c:v>
                </c:pt>
                <c:pt idx="88">
                  <c:v>477</c:v>
                </c:pt>
                <c:pt idx="89">
                  <c:v>548</c:v>
                </c:pt>
                <c:pt idx="90">
                  <c:v>593</c:v>
                </c:pt>
                <c:pt idx="91">
                  <c:v>660</c:v>
                </c:pt>
                <c:pt idx="92">
                  <c:v>711</c:v>
                </c:pt>
                <c:pt idx="93">
                  <c:v>739</c:v>
                </c:pt>
                <c:pt idx="94">
                  <c:v>758</c:v>
                </c:pt>
                <c:pt idx="95">
                  <c:v>740</c:v>
                </c:pt>
                <c:pt idx="96">
                  <c:v>680</c:v>
                </c:pt>
                <c:pt idx="97">
                  <c:v>678</c:v>
                </c:pt>
                <c:pt idx="98">
                  <c:v>670</c:v>
                </c:pt>
                <c:pt idx="99">
                  <c:v>753</c:v>
                </c:pt>
                <c:pt idx="100">
                  <c:v>718</c:v>
                </c:pt>
                <c:pt idx="101">
                  <c:v>636</c:v>
                </c:pt>
                <c:pt idx="102">
                  <c:v>586</c:v>
                </c:pt>
                <c:pt idx="103">
                  <c:v>593</c:v>
                </c:pt>
                <c:pt idx="104">
                  <c:v>596</c:v>
                </c:pt>
                <c:pt idx="105">
                  <c:v>578</c:v>
                </c:pt>
                <c:pt idx="106">
                  <c:v>541</c:v>
                </c:pt>
                <c:pt idx="107">
                  <c:v>536</c:v>
                </c:pt>
                <c:pt idx="108">
                  <c:v>422</c:v>
                </c:pt>
                <c:pt idx="109">
                  <c:v>361</c:v>
                </c:pt>
                <c:pt idx="110">
                  <c:v>346</c:v>
                </c:pt>
                <c:pt idx="111">
                  <c:v>284</c:v>
                </c:pt>
                <c:pt idx="112">
                  <c:v>393</c:v>
                </c:pt>
                <c:pt idx="113">
                  <c:v>425</c:v>
                </c:pt>
                <c:pt idx="114">
                  <c:v>448</c:v>
                </c:pt>
                <c:pt idx="115">
                  <c:v>429</c:v>
                </c:pt>
                <c:pt idx="116">
                  <c:v>396</c:v>
                </c:pt>
                <c:pt idx="117">
                  <c:v>308</c:v>
                </c:pt>
                <c:pt idx="118">
                  <c:v>267</c:v>
                </c:pt>
                <c:pt idx="119">
                  <c:v>220</c:v>
                </c:pt>
                <c:pt idx="120">
                  <c:v>166</c:v>
                </c:pt>
                <c:pt idx="121">
                  <c:v>161</c:v>
                </c:pt>
                <c:pt idx="122">
                  <c:v>159</c:v>
                </c:pt>
                <c:pt idx="123">
                  <c:v>159</c:v>
                </c:pt>
                <c:pt idx="124">
                  <c:v>172</c:v>
                </c:pt>
                <c:pt idx="125">
                  <c:v>159</c:v>
                </c:pt>
                <c:pt idx="126">
                  <c:v>188</c:v>
                </c:pt>
                <c:pt idx="127">
                  <c:v>189</c:v>
                </c:pt>
                <c:pt idx="128">
                  <c:v>233</c:v>
                </c:pt>
                <c:pt idx="129">
                  <c:v>288</c:v>
                </c:pt>
                <c:pt idx="130">
                  <c:v>308</c:v>
                </c:pt>
                <c:pt idx="131">
                  <c:v>299</c:v>
                </c:pt>
                <c:pt idx="132">
                  <c:v>243</c:v>
                </c:pt>
                <c:pt idx="133">
                  <c:v>172</c:v>
                </c:pt>
                <c:pt idx="134">
                  <c:v>160</c:v>
                </c:pt>
                <c:pt idx="135">
                  <c:v>193</c:v>
                </c:pt>
                <c:pt idx="136">
                  <c:v>229</c:v>
                </c:pt>
                <c:pt idx="137">
                  <c:v>326</c:v>
                </c:pt>
                <c:pt idx="138">
                  <c:v>372</c:v>
                </c:pt>
                <c:pt idx="139">
                  <c:v>434</c:v>
                </c:pt>
                <c:pt idx="140">
                  <c:v>378</c:v>
                </c:pt>
                <c:pt idx="141">
                  <c:v>325</c:v>
                </c:pt>
                <c:pt idx="142">
                  <c:v>203</c:v>
                </c:pt>
                <c:pt idx="143">
                  <c:v>112</c:v>
                </c:pt>
                <c:pt idx="144">
                  <c:v>43</c:v>
                </c:pt>
              </c:numCache>
            </c:numRef>
          </c:val>
        </c:ser>
        <c:ser>
          <c:idx val="1"/>
          <c:order val="1"/>
          <c:tx>
            <c:v>Rok 1990</c:v>
          </c:tx>
          <c:cat>
            <c:numRef>
              <c:f>vyvoj_poctu_spoju_v_case!$B$2:$B$145</c:f>
              <c:numCache>
                <c:formatCode>h:mm</c:formatCode>
                <c:ptCount val="144"/>
                <c:pt idx="0">
                  <c:v>0</c:v>
                </c:pt>
                <c:pt idx="1">
                  <c:v>6.9444444444444527E-3</c:v>
                </c:pt>
                <c:pt idx="2">
                  <c:v>1.3888888888888909E-2</c:v>
                </c:pt>
                <c:pt idx="3">
                  <c:v>2.0833333333333336E-2</c:v>
                </c:pt>
                <c:pt idx="4">
                  <c:v>2.7777777777777856E-2</c:v>
                </c:pt>
                <c:pt idx="5">
                  <c:v>3.472222222222221E-2</c:v>
                </c:pt>
                <c:pt idx="6">
                  <c:v>4.1666666666666713E-2</c:v>
                </c:pt>
                <c:pt idx="7">
                  <c:v>4.8611111111111133E-2</c:v>
                </c:pt>
                <c:pt idx="8">
                  <c:v>5.5555555555555601E-2</c:v>
                </c:pt>
                <c:pt idx="9">
                  <c:v>6.2500000000000056E-2</c:v>
                </c:pt>
                <c:pt idx="10">
                  <c:v>6.9444444444444475E-2</c:v>
                </c:pt>
                <c:pt idx="11">
                  <c:v>7.6388888888888923E-2</c:v>
                </c:pt>
                <c:pt idx="12">
                  <c:v>8.333333333333337E-2</c:v>
                </c:pt>
                <c:pt idx="13">
                  <c:v>9.0277777777777804E-2</c:v>
                </c:pt>
                <c:pt idx="14">
                  <c:v>9.7222222222222265E-2</c:v>
                </c:pt>
                <c:pt idx="15">
                  <c:v>0.10416666666666707</c:v>
                </c:pt>
                <c:pt idx="16">
                  <c:v>0.11111111111111108</c:v>
                </c:pt>
                <c:pt idx="17">
                  <c:v>0.11805555555555609</c:v>
                </c:pt>
                <c:pt idx="18">
                  <c:v>0.125</c:v>
                </c:pt>
                <c:pt idx="19">
                  <c:v>0.13194444444444425</c:v>
                </c:pt>
                <c:pt idx="20">
                  <c:v>0.13888888888888901</c:v>
                </c:pt>
                <c:pt idx="21">
                  <c:v>0.14583333333333318</c:v>
                </c:pt>
                <c:pt idx="22">
                  <c:v>0.15277777777777801</c:v>
                </c:pt>
                <c:pt idx="23">
                  <c:v>0.15972222222222218</c:v>
                </c:pt>
                <c:pt idx="24">
                  <c:v>0.16666666666666699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0.18750000000000011</c:v>
                </c:pt>
                <c:pt idx="28">
                  <c:v>0.19444444444444436</c:v>
                </c:pt>
                <c:pt idx="29">
                  <c:v>0.20138888888888901</c:v>
                </c:pt>
                <c:pt idx="30">
                  <c:v>0.20833333333333318</c:v>
                </c:pt>
                <c:pt idx="31">
                  <c:v>0.21527777777777801</c:v>
                </c:pt>
                <c:pt idx="32">
                  <c:v>0.22222222222222218</c:v>
                </c:pt>
                <c:pt idx="33">
                  <c:v>0.22916666666666699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0.26388888888888951</c:v>
                </c:pt>
                <c:pt idx="39">
                  <c:v>0.27083333333333293</c:v>
                </c:pt>
                <c:pt idx="40">
                  <c:v>0.27777777777777823</c:v>
                </c:pt>
                <c:pt idx="41">
                  <c:v>0.28472222222222221</c:v>
                </c:pt>
                <c:pt idx="42">
                  <c:v>0.29166666666666735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0.31250000000000022</c:v>
                </c:pt>
                <c:pt idx="46">
                  <c:v>0.31944444444444436</c:v>
                </c:pt>
                <c:pt idx="47">
                  <c:v>0.32638888888888967</c:v>
                </c:pt>
                <c:pt idx="48">
                  <c:v>0.33333333333333298</c:v>
                </c:pt>
                <c:pt idx="49">
                  <c:v>0.34027777777777851</c:v>
                </c:pt>
                <c:pt idx="50">
                  <c:v>0.34722222222222238</c:v>
                </c:pt>
                <c:pt idx="51">
                  <c:v>0.35416666666666735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0.37500000000000022</c:v>
                </c:pt>
                <c:pt idx="55">
                  <c:v>0.38194444444444436</c:v>
                </c:pt>
                <c:pt idx="56">
                  <c:v>0.38888888888888967</c:v>
                </c:pt>
                <c:pt idx="57">
                  <c:v>0.39583333333333298</c:v>
                </c:pt>
                <c:pt idx="58">
                  <c:v>0.40277777777777823</c:v>
                </c:pt>
                <c:pt idx="59">
                  <c:v>0.40972222222222221</c:v>
                </c:pt>
                <c:pt idx="60">
                  <c:v>0.41666666666666735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0.43750000000000022</c:v>
                </c:pt>
                <c:pt idx="64">
                  <c:v>0.44444444444444436</c:v>
                </c:pt>
                <c:pt idx="65">
                  <c:v>0.45138888888888951</c:v>
                </c:pt>
                <c:pt idx="66">
                  <c:v>0.45833333333333293</c:v>
                </c:pt>
                <c:pt idx="67">
                  <c:v>0.46527777777777823</c:v>
                </c:pt>
                <c:pt idx="68">
                  <c:v>0.47222222222222221</c:v>
                </c:pt>
                <c:pt idx="69">
                  <c:v>0.47916666666666735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0.50694444444444442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0.56944444444444442</c:v>
                </c:pt>
                <c:pt idx="83">
                  <c:v>0.57638888888888895</c:v>
                </c:pt>
                <c:pt idx="84">
                  <c:v>0.58333333333333304</c:v>
                </c:pt>
                <c:pt idx="85">
                  <c:v>0.59027777777777801</c:v>
                </c:pt>
                <c:pt idx="86">
                  <c:v>0.59722222222222199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0.61805555555555558</c:v>
                </c:pt>
                <c:pt idx="90">
                  <c:v>0.62500000000000044</c:v>
                </c:pt>
                <c:pt idx="91">
                  <c:v>0.63194444444444475</c:v>
                </c:pt>
                <c:pt idx="92">
                  <c:v>0.63888888888888973</c:v>
                </c:pt>
                <c:pt idx="93">
                  <c:v>0.6458333333333337</c:v>
                </c:pt>
                <c:pt idx="94">
                  <c:v>0.65277777777777846</c:v>
                </c:pt>
                <c:pt idx="95">
                  <c:v>0.65972222222222243</c:v>
                </c:pt>
                <c:pt idx="96">
                  <c:v>0.66666666666666741</c:v>
                </c:pt>
                <c:pt idx="97">
                  <c:v>0.67361111111111172</c:v>
                </c:pt>
                <c:pt idx="98">
                  <c:v>0.68055555555555558</c:v>
                </c:pt>
                <c:pt idx="99">
                  <c:v>0.68750000000000044</c:v>
                </c:pt>
                <c:pt idx="100">
                  <c:v>0.69444444444444475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0.74305555555555558</c:v>
                </c:pt>
                <c:pt idx="108">
                  <c:v>0.75000000000000044</c:v>
                </c:pt>
                <c:pt idx="109">
                  <c:v>0.75694444444444475</c:v>
                </c:pt>
                <c:pt idx="110">
                  <c:v>0.76388888888888973</c:v>
                </c:pt>
                <c:pt idx="111">
                  <c:v>0.77083333333333304</c:v>
                </c:pt>
                <c:pt idx="112">
                  <c:v>0.77777777777777801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0.81944444444444442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0.86805555555555558</c:v>
                </c:pt>
                <c:pt idx="126">
                  <c:v>0.87500000000000044</c:v>
                </c:pt>
                <c:pt idx="127">
                  <c:v>0.88194444444444475</c:v>
                </c:pt>
                <c:pt idx="128">
                  <c:v>0.88888888888888973</c:v>
                </c:pt>
                <c:pt idx="129">
                  <c:v>0.8958333333333337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0.94444444444444442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0.97222222222222143</c:v>
                </c:pt>
                <c:pt idx="141">
                  <c:v>0.9791666666666663</c:v>
                </c:pt>
                <c:pt idx="142">
                  <c:v>0.98611111111111061</c:v>
                </c:pt>
                <c:pt idx="143">
                  <c:v>0.99305555555555503</c:v>
                </c:pt>
              </c:numCache>
            </c:numRef>
          </c:cat>
          <c:val>
            <c:numRef>
              <c:f>vyvoj_poctu_spoju_v_case!$D$1:$D$145</c:f>
              <c:numCache>
                <c:formatCode>General</c:formatCode>
                <c:ptCount val="145"/>
                <c:pt idx="0">
                  <c:v>1990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4</c:v>
                </c:pt>
                <c:pt idx="24">
                  <c:v>9</c:v>
                </c:pt>
                <c:pt idx="25">
                  <c:v>47</c:v>
                </c:pt>
                <c:pt idx="26">
                  <c:v>78</c:v>
                </c:pt>
                <c:pt idx="27">
                  <c:v>141</c:v>
                </c:pt>
                <c:pt idx="28">
                  <c:v>259</c:v>
                </c:pt>
                <c:pt idx="29">
                  <c:v>480</c:v>
                </c:pt>
                <c:pt idx="30">
                  <c:v>561</c:v>
                </c:pt>
                <c:pt idx="31">
                  <c:v>689</c:v>
                </c:pt>
                <c:pt idx="32">
                  <c:v>766</c:v>
                </c:pt>
                <c:pt idx="33">
                  <c:v>708</c:v>
                </c:pt>
                <c:pt idx="34">
                  <c:v>665</c:v>
                </c:pt>
                <c:pt idx="35">
                  <c:v>677</c:v>
                </c:pt>
                <c:pt idx="36">
                  <c:v>626</c:v>
                </c:pt>
                <c:pt idx="37">
                  <c:v>626</c:v>
                </c:pt>
                <c:pt idx="38">
                  <c:v>695</c:v>
                </c:pt>
                <c:pt idx="39">
                  <c:v>796</c:v>
                </c:pt>
                <c:pt idx="40">
                  <c:v>766</c:v>
                </c:pt>
                <c:pt idx="41">
                  <c:v>838</c:v>
                </c:pt>
                <c:pt idx="42">
                  <c:v>858</c:v>
                </c:pt>
                <c:pt idx="43">
                  <c:v>818</c:v>
                </c:pt>
                <c:pt idx="44">
                  <c:v>852</c:v>
                </c:pt>
                <c:pt idx="45">
                  <c:v>863</c:v>
                </c:pt>
                <c:pt idx="46">
                  <c:v>765</c:v>
                </c:pt>
                <c:pt idx="47">
                  <c:v>589</c:v>
                </c:pt>
                <c:pt idx="48">
                  <c:v>393</c:v>
                </c:pt>
                <c:pt idx="49">
                  <c:v>313</c:v>
                </c:pt>
                <c:pt idx="50">
                  <c:v>328</c:v>
                </c:pt>
                <c:pt idx="51">
                  <c:v>322</c:v>
                </c:pt>
                <c:pt idx="52">
                  <c:v>333</c:v>
                </c:pt>
                <c:pt idx="53">
                  <c:v>337</c:v>
                </c:pt>
                <c:pt idx="54">
                  <c:v>295</c:v>
                </c:pt>
                <c:pt idx="55">
                  <c:v>295</c:v>
                </c:pt>
                <c:pt idx="56">
                  <c:v>269</c:v>
                </c:pt>
                <c:pt idx="57">
                  <c:v>263</c:v>
                </c:pt>
                <c:pt idx="58">
                  <c:v>278</c:v>
                </c:pt>
                <c:pt idx="59">
                  <c:v>254</c:v>
                </c:pt>
                <c:pt idx="60">
                  <c:v>231</c:v>
                </c:pt>
                <c:pt idx="61">
                  <c:v>287</c:v>
                </c:pt>
                <c:pt idx="62">
                  <c:v>316</c:v>
                </c:pt>
                <c:pt idx="63">
                  <c:v>333</c:v>
                </c:pt>
                <c:pt idx="64">
                  <c:v>330</c:v>
                </c:pt>
                <c:pt idx="65">
                  <c:v>346</c:v>
                </c:pt>
                <c:pt idx="66">
                  <c:v>320</c:v>
                </c:pt>
                <c:pt idx="67">
                  <c:v>360</c:v>
                </c:pt>
                <c:pt idx="68">
                  <c:v>359</c:v>
                </c:pt>
                <c:pt idx="69">
                  <c:v>344</c:v>
                </c:pt>
                <c:pt idx="70">
                  <c:v>346</c:v>
                </c:pt>
                <c:pt idx="71">
                  <c:v>299</c:v>
                </c:pt>
                <c:pt idx="72">
                  <c:v>271</c:v>
                </c:pt>
                <c:pt idx="73">
                  <c:v>310</c:v>
                </c:pt>
                <c:pt idx="74">
                  <c:v>302</c:v>
                </c:pt>
                <c:pt idx="75">
                  <c:v>356</c:v>
                </c:pt>
                <c:pt idx="76">
                  <c:v>445</c:v>
                </c:pt>
                <c:pt idx="77">
                  <c:v>545</c:v>
                </c:pt>
                <c:pt idx="78">
                  <c:v>568</c:v>
                </c:pt>
                <c:pt idx="79">
                  <c:v>630</c:v>
                </c:pt>
                <c:pt idx="80">
                  <c:v>677</c:v>
                </c:pt>
                <c:pt idx="81">
                  <c:v>694</c:v>
                </c:pt>
                <c:pt idx="82">
                  <c:v>681</c:v>
                </c:pt>
                <c:pt idx="83">
                  <c:v>623</c:v>
                </c:pt>
                <c:pt idx="84">
                  <c:v>614</c:v>
                </c:pt>
                <c:pt idx="85">
                  <c:v>482</c:v>
                </c:pt>
                <c:pt idx="86">
                  <c:v>449</c:v>
                </c:pt>
                <c:pt idx="87">
                  <c:v>480</c:v>
                </c:pt>
                <c:pt idx="88">
                  <c:v>493</c:v>
                </c:pt>
                <c:pt idx="89">
                  <c:v>553</c:v>
                </c:pt>
                <c:pt idx="90">
                  <c:v>620</c:v>
                </c:pt>
                <c:pt idx="91">
                  <c:v>735</c:v>
                </c:pt>
                <c:pt idx="92">
                  <c:v>786</c:v>
                </c:pt>
                <c:pt idx="93">
                  <c:v>805</c:v>
                </c:pt>
                <c:pt idx="94">
                  <c:v>829</c:v>
                </c:pt>
                <c:pt idx="95">
                  <c:v>783</c:v>
                </c:pt>
                <c:pt idx="96">
                  <c:v>692</c:v>
                </c:pt>
                <c:pt idx="97">
                  <c:v>691</c:v>
                </c:pt>
                <c:pt idx="98">
                  <c:v>723</c:v>
                </c:pt>
                <c:pt idx="99">
                  <c:v>749</c:v>
                </c:pt>
                <c:pt idx="100">
                  <c:v>749</c:v>
                </c:pt>
                <c:pt idx="101">
                  <c:v>662</c:v>
                </c:pt>
                <c:pt idx="102">
                  <c:v>599</c:v>
                </c:pt>
                <c:pt idx="103">
                  <c:v>547</c:v>
                </c:pt>
                <c:pt idx="104">
                  <c:v>527</c:v>
                </c:pt>
                <c:pt idx="105">
                  <c:v>569</c:v>
                </c:pt>
                <c:pt idx="106">
                  <c:v>523</c:v>
                </c:pt>
                <c:pt idx="107">
                  <c:v>544</c:v>
                </c:pt>
                <c:pt idx="108">
                  <c:v>414</c:v>
                </c:pt>
                <c:pt idx="109">
                  <c:v>385</c:v>
                </c:pt>
                <c:pt idx="110">
                  <c:v>365</c:v>
                </c:pt>
                <c:pt idx="111">
                  <c:v>329</c:v>
                </c:pt>
                <c:pt idx="112">
                  <c:v>408</c:v>
                </c:pt>
                <c:pt idx="113">
                  <c:v>436</c:v>
                </c:pt>
                <c:pt idx="114">
                  <c:v>425</c:v>
                </c:pt>
                <c:pt idx="115">
                  <c:v>422</c:v>
                </c:pt>
                <c:pt idx="116">
                  <c:v>391</c:v>
                </c:pt>
                <c:pt idx="117">
                  <c:v>321</c:v>
                </c:pt>
                <c:pt idx="118">
                  <c:v>277</c:v>
                </c:pt>
                <c:pt idx="119">
                  <c:v>237</c:v>
                </c:pt>
                <c:pt idx="120">
                  <c:v>178</c:v>
                </c:pt>
                <c:pt idx="121">
                  <c:v>167</c:v>
                </c:pt>
                <c:pt idx="122">
                  <c:v>169</c:v>
                </c:pt>
                <c:pt idx="123">
                  <c:v>168</c:v>
                </c:pt>
                <c:pt idx="124">
                  <c:v>160</c:v>
                </c:pt>
                <c:pt idx="125">
                  <c:v>152</c:v>
                </c:pt>
                <c:pt idx="126">
                  <c:v>176</c:v>
                </c:pt>
                <c:pt idx="127">
                  <c:v>194</c:v>
                </c:pt>
                <c:pt idx="128">
                  <c:v>266</c:v>
                </c:pt>
                <c:pt idx="129">
                  <c:v>293</c:v>
                </c:pt>
                <c:pt idx="130">
                  <c:v>325</c:v>
                </c:pt>
                <c:pt idx="131">
                  <c:v>289</c:v>
                </c:pt>
                <c:pt idx="132">
                  <c:v>212</c:v>
                </c:pt>
                <c:pt idx="133">
                  <c:v>170</c:v>
                </c:pt>
                <c:pt idx="134">
                  <c:v>170</c:v>
                </c:pt>
                <c:pt idx="135">
                  <c:v>203</c:v>
                </c:pt>
                <c:pt idx="136">
                  <c:v>241</c:v>
                </c:pt>
                <c:pt idx="137">
                  <c:v>339</c:v>
                </c:pt>
                <c:pt idx="138">
                  <c:v>433</c:v>
                </c:pt>
                <c:pt idx="139">
                  <c:v>431</c:v>
                </c:pt>
                <c:pt idx="140">
                  <c:v>401</c:v>
                </c:pt>
                <c:pt idx="141">
                  <c:v>316</c:v>
                </c:pt>
                <c:pt idx="142">
                  <c:v>188</c:v>
                </c:pt>
                <c:pt idx="143">
                  <c:v>81</c:v>
                </c:pt>
                <c:pt idx="144">
                  <c:v>19</c:v>
                </c:pt>
              </c:numCache>
            </c:numRef>
          </c:val>
        </c:ser>
        <c:ser>
          <c:idx val="2"/>
          <c:order val="2"/>
          <c:tx>
            <c:v>Rok 2000</c:v>
          </c:tx>
          <c:cat>
            <c:numRef>
              <c:f>vyvoj_poctu_spoju_v_case!$B$2:$B$145</c:f>
              <c:numCache>
                <c:formatCode>h:mm</c:formatCode>
                <c:ptCount val="144"/>
                <c:pt idx="0">
                  <c:v>0</c:v>
                </c:pt>
                <c:pt idx="1">
                  <c:v>6.9444444444444527E-3</c:v>
                </c:pt>
                <c:pt idx="2">
                  <c:v>1.3888888888888909E-2</c:v>
                </c:pt>
                <c:pt idx="3">
                  <c:v>2.0833333333333336E-2</c:v>
                </c:pt>
                <c:pt idx="4">
                  <c:v>2.7777777777777856E-2</c:v>
                </c:pt>
                <c:pt idx="5">
                  <c:v>3.472222222222221E-2</c:v>
                </c:pt>
                <c:pt idx="6">
                  <c:v>4.1666666666666713E-2</c:v>
                </c:pt>
                <c:pt idx="7">
                  <c:v>4.8611111111111133E-2</c:v>
                </c:pt>
                <c:pt idx="8">
                  <c:v>5.5555555555555601E-2</c:v>
                </c:pt>
                <c:pt idx="9">
                  <c:v>6.2500000000000056E-2</c:v>
                </c:pt>
                <c:pt idx="10">
                  <c:v>6.9444444444444475E-2</c:v>
                </c:pt>
                <c:pt idx="11">
                  <c:v>7.6388888888888923E-2</c:v>
                </c:pt>
                <c:pt idx="12">
                  <c:v>8.333333333333337E-2</c:v>
                </c:pt>
                <c:pt idx="13">
                  <c:v>9.0277777777777804E-2</c:v>
                </c:pt>
                <c:pt idx="14">
                  <c:v>9.7222222222222265E-2</c:v>
                </c:pt>
                <c:pt idx="15">
                  <c:v>0.10416666666666707</c:v>
                </c:pt>
                <c:pt idx="16">
                  <c:v>0.11111111111111108</c:v>
                </c:pt>
                <c:pt idx="17">
                  <c:v>0.11805555555555609</c:v>
                </c:pt>
                <c:pt idx="18">
                  <c:v>0.125</c:v>
                </c:pt>
                <c:pt idx="19">
                  <c:v>0.13194444444444425</c:v>
                </c:pt>
                <c:pt idx="20">
                  <c:v>0.13888888888888901</c:v>
                </c:pt>
                <c:pt idx="21">
                  <c:v>0.14583333333333318</c:v>
                </c:pt>
                <c:pt idx="22">
                  <c:v>0.15277777777777801</c:v>
                </c:pt>
                <c:pt idx="23">
                  <c:v>0.15972222222222218</c:v>
                </c:pt>
                <c:pt idx="24">
                  <c:v>0.16666666666666699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0.18750000000000011</c:v>
                </c:pt>
                <c:pt idx="28">
                  <c:v>0.19444444444444436</c:v>
                </c:pt>
                <c:pt idx="29">
                  <c:v>0.20138888888888901</c:v>
                </c:pt>
                <c:pt idx="30">
                  <c:v>0.20833333333333318</c:v>
                </c:pt>
                <c:pt idx="31">
                  <c:v>0.21527777777777801</c:v>
                </c:pt>
                <c:pt idx="32">
                  <c:v>0.22222222222222218</c:v>
                </c:pt>
                <c:pt idx="33">
                  <c:v>0.22916666666666699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0.26388888888888951</c:v>
                </c:pt>
                <c:pt idx="39">
                  <c:v>0.27083333333333293</c:v>
                </c:pt>
                <c:pt idx="40">
                  <c:v>0.27777777777777823</c:v>
                </c:pt>
                <c:pt idx="41">
                  <c:v>0.28472222222222221</c:v>
                </c:pt>
                <c:pt idx="42">
                  <c:v>0.29166666666666735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0.31250000000000022</c:v>
                </c:pt>
                <c:pt idx="46">
                  <c:v>0.31944444444444436</c:v>
                </c:pt>
                <c:pt idx="47">
                  <c:v>0.32638888888888967</c:v>
                </c:pt>
                <c:pt idx="48">
                  <c:v>0.33333333333333298</c:v>
                </c:pt>
                <c:pt idx="49">
                  <c:v>0.34027777777777851</c:v>
                </c:pt>
                <c:pt idx="50">
                  <c:v>0.34722222222222238</c:v>
                </c:pt>
                <c:pt idx="51">
                  <c:v>0.35416666666666735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0.37500000000000022</c:v>
                </c:pt>
                <c:pt idx="55">
                  <c:v>0.38194444444444436</c:v>
                </c:pt>
                <c:pt idx="56">
                  <c:v>0.38888888888888967</c:v>
                </c:pt>
                <c:pt idx="57">
                  <c:v>0.39583333333333298</c:v>
                </c:pt>
                <c:pt idx="58">
                  <c:v>0.40277777777777823</c:v>
                </c:pt>
                <c:pt idx="59">
                  <c:v>0.40972222222222221</c:v>
                </c:pt>
                <c:pt idx="60">
                  <c:v>0.41666666666666735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0.43750000000000022</c:v>
                </c:pt>
                <c:pt idx="64">
                  <c:v>0.44444444444444436</c:v>
                </c:pt>
                <c:pt idx="65">
                  <c:v>0.45138888888888951</c:v>
                </c:pt>
                <c:pt idx="66">
                  <c:v>0.45833333333333293</c:v>
                </c:pt>
                <c:pt idx="67">
                  <c:v>0.46527777777777823</c:v>
                </c:pt>
                <c:pt idx="68">
                  <c:v>0.47222222222222221</c:v>
                </c:pt>
                <c:pt idx="69">
                  <c:v>0.47916666666666735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0.50694444444444442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0.56944444444444442</c:v>
                </c:pt>
                <c:pt idx="83">
                  <c:v>0.57638888888888895</c:v>
                </c:pt>
                <c:pt idx="84">
                  <c:v>0.58333333333333304</c:v>
                </c:pt>
                <c:pt idx="85">
                  <c:v>0.59027777777777801</c:v>
                </c:pt>
                <c:pt idx="86">
                  <c:v>0.59722222222222199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0.61805555555555558</c:v>
                </c:pt>
                <c:pt idx="90">
                  <c:v>0.62500000000000044</c:v>
                </c:pt>
                <c:pt idx="91">
                  <c:v>0.63194444444444475</c:v>
                </c:pt>
                <c:pt idx="92">
                  <c:v>0.63888888888888973</c:v>
                </c:pt>
                <c:pt idx="93">
                  <c:v>0.6458333333333337</c:v>
                </c:pt>
                <c:pt idx="94">
                  <c:v>0.65277777777777846</c:v>
                </c:pt>
                <c:pt idx="95">
                  <c:v>0.65972222222222243</c:v>
                </c:pt>
                <c:pt idx="96">
                  <c:v>0.66666666666666741</c:v>
                </c:pt>
                <c:pt idx="97">
                  <c:v>0.67361111111111172</c:v>
                </c:pt>
                <c:pt idx="98">
                  <c:v>0.68055555555555558</c:v>
                </c:pt>
                <c:pt idx="99">
                  <c:v>0.68750000000000044</c:v>
                </c:pt>
                <c:pt idx="100">
                  <c:v>0.69444444444444475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0.74305555555555558</c:v>
                </c:pt>
                <c:pt idx="108">
                  <c:v>0.75000000000000044</c:v>
                </c:pt>
                <c:pt idx="109">
                  <c:v>0.75694444444444475</c:v>
                </c:pt>
                <c:pt idx="110">
                  <c:v>0.76388888888888973</c:v>
                </c:pt>
                <c:pt idx="111">
                  <c:v>0.77083333333333304</c:v>
                </c:pt>
                <c:pt idx="112">
                  <c:v>0.77777777777777801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0.81944444444444442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0.86805555555555558</c:v>
                </c:pt>
                <c:pt idx="126">
                  <c:v>0.87500000000000044</c:v>
                </c:pt>
                <c:pt idx="127">
                  <c:v>0.88194444444444475</c:v>
                </c:pt>
                <c:pt idx="128">
                  <c:v>0.88888888888888973</c:v>
                </c:pt>
                <c:pt idx="129">
                  <c:v>0.8958333333333337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0.94444444444444442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0.97222222222222143</c:v>
                </c:pt>
                <c:pt idx="141">
                  <c:v>0.9791666666666663</c:v>
                </c:pt>
                <c:pt idx="142">
                  <c:v>0.98611111111111061</c:v>
                </c:pt>
                <c:pt idx="143">
                  <c:v>0.99305555555555503</c:v>
                </c:pt>
              </c:numCache>
            </c:numRef>
          </c:cat>
          <c:val>
            <c:numRef>
              <c:f>vyvoj_poctu_spoju_v_case!$E$1:$E$145</c:f>
              <c:numCache>
                <c:formatCode>General</c:formatCode>
                <c:ptCount val="145"/>
                <c:pt idx="0">
                  <c:v>2000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16</c:v>
                </c:pt>
                <c:pt idx="26">
                  <c:v>51</c:v>
                </c:pt>
                <c:pt idx="27">
                  <c:v>125</c:v>
                </c:pt>
                <c:pt idx="28">
                  <c:v>310</c:v>
                </c:pt>
                <c:pt idx="29">
                  <c:v>436</c:v>
                </c:pt>
                <c:pt idx="30">
                  <c:v>646</c:v>
                </c:pt>
                <c:pt idx="31">
                  <c:v>824</c:v>
                </c:pt>
                <c:pt idx="32">
                  <c:v>969</c:v>
                </c:pt>
                <c:pt idx="33">
                  <c:v>900</c:v>
                </c:pt>
                <c:pt idx="34">
                  <c:v>807</c:v>
                </c:pt>
                <c:pt idx="35">
                  <c:v>817</c:v>
                </c:pt>
                <c:pt idx="36">
                  <c:v>747</c:v>
                </c:pt>
                <c:pt idx="37">
                  <c:v>742</c:v>
                </c:pt>
                <c:pt idx="38">
                  <c:v>890</c:v>
                </c:pt>
                <c:pt idx="39">
                  <c:v>918</c:v>
                </c:pt>
                <c:pt idx="40">
                  <c:v>943</c:v>
                </c:pt>
                <c:pt idx="41">
                  <c:v>1013</c:v>
                </c:pt>
                <c:pt idx="42">
                  <c:v>1079</c:v>
                </c:pt>
                <c:pt idx="43">
                  <c:v>1094</c:v>
                </c:pt>
                <c:pt idx="44">
                  <c:v>1174</c:v>
                </c:pt>
                <c:pt idx="45">
                  <c:v>1107</c:v>
                </c:pt>
                <c:pt idx="46">
                  <c:v>968</c:v>
                </c:pt>
                <c:pt idx="47">
                  <c:v>746</c:v>
                </c:pt>
                <c:pt idx="48">
                  <c:v>455</c:v>
                </c:pt>
                <c:pt idx="49">
                  <c:v>337</c:v>
                </c:pt>
                <c:pt idx="50">
                  <c:v>309</c:v>
                </c:pt>
                <c:pt idx="51">
                  <c:v>370</c:v>
                </c:pt>
                <c:pt idx="52">
                  <c:v>384</c:v>
                </c:pt>
                <c:pt idx="53">
                  <c:v>359</c:v>
                </c:pt>
                <c:pt idx="54">
                  <c:v>329</c:v>
                </c:pt>
                <c:pt idx="55">
                  <c:v>317</c:v>
                </c:pt>
                <c:pt idx="56">
                  <c:v>279</c:v>
                </c:pt>
                <c:pt idx="57">
                  <c:v>275</c:v>
                </c:pt>
                <c:pt idx="58">
                  <c:v>269</c:v>
                </c:pt>
                <c:pt idx="59">
                  <c:v>293</c:v>
                </c:pt>
                <c:pt idx="60">
                  <c:v>289</c:v>
                </c:pt>
                <c:pt idx="61">
                  <c:v>320</c:v>
                </c:pt>
                <c:pt idx="62">
                  <c:v>323</c:v>
                </c:pt>
                <c:pt idx="63">
                  <c:v>351</c:v>
                </c:pt>
                <c:pt idx="64">
                  <c:v>322</c:v>
                </c:pt>
                <c:pt idx="65">
                  <c:v>348</c:v>
                </c:pt>
                <c:pt idx="66">
                  <c:v>394</c:v>
                </c:pt>
                <c:pt idx="67">
                  <c:v>391</c:v>
                </c:pt>
                <c:pt idx="68">
                  <c:v>383</c:v>
                </c:pt>
                <c:pt idx="69">
                  <c:v>426</c:v>
                </c:pt>
                <c:pt idx="70">
                  <c:v>400</c:v>
                </c:pt>
                <c:pt idx="71">
                  <c:v>386</c:v>
                </c:pt>
                <c:pt idx="72">
                  <c:v>333</c:v>
                </c:pt>
                <c:pt idx="73">
                  <c:v>333</c:v>
                </c:pt>
                <c:pt idx="74">
                  <c:v>344</c:v>
                </c:pt>
                <c:pt idx="75">
                  <c:v>454</c:v>
                </c:pt>
                <c:pt idx="76">
                  <c:v>518</c:v>
                </c:pt>
                <c:pt idx="77">
                  <c:v>626</c:v>
                </c:pt>
                <c:pt idx="78">
                  <c:v>745</c:v>
                </c:pt>
                <c:pt idx="79">
                  <c:v>821</c:v>
                </c:pt>
                <c:pt idx="80">
                  <c:v>906</c:v>
                </c:pt>
                <c:pt idx="81">
                  <c:v>886</c:v>
                </c:pt>
                <c:pt idx="82">
                  <c:v>850</c:v>
                </c:pt>
                <c:pt idx="83">
                  <c:v>736</c:v>
                </c:pt>
                <c:pt idx="84">
                  <c:v>626</c:v>
                </c:pt>
                <c:pt idx="85">
                  <c:v>530</c:v>
                </c:pt>
                <c:pt idx="86">
                  <c:v>666</c:v>
                </c:pt>
                <c:pt idx="87">
                  <c:v>693</c:v>
                </c:pt>
                <c:pt idx="88">
                  <c:v>744</c:v>
                </c:pt>
                <c:pt idx="89">
                  <c:v>836</c:v>
                </c:pt>
                <c:pt idx="90">
                  <c:v>884</c:v>
                </c:pt>
                <c:pt idx="91">
                  <c:v>983</c:v>
                </c:pt>
                <c:pt idx="92">
                  <c:v>960</c:v>
                </c:pt>
                <c:pt idx="93">
                  <c:v>920</c:v>
                </c:pt>
                <c:pt idx="94">
                  <c:v>826</c:v>
                </c:pt>
                <c:pt idx="95">
                  <c:v>713</c:v>
                </c:pt>
                <c:pt idx="96">
                  <c:v>690</c:v>
                </c:pt>
                <c:pt idx="97">
                  <c:v>668</c:v>
                </c:pt>
                <c:pt idx="98">
                  <c:v>743</c:v>
                </c:pt>
                <c:pt idx="99">
                  <c:v>707</c:v>
                </c:pt>
                <c:pt idx="100">
                  <c:v>730</c:v>
                </c:pt>
                <c:pt idx="101">
                  <c:v>719</c:v>
                </c:pt>
                <c:pt idx="102">
                  <c:v>602</c:v>
                </c:pt>
                <c:pt idx="103">
                  <c:v>588</c:v>
                </c:pt>
                <c:pt idx="104">
                  <c:v>627</c:v>
                </c:pt>
                <c:pt idx="105">
                  <c:v>583</c:v>
                </c:pt>
                <c:pt idx="106">
                  <c:v>598</c:v>
                </c:pt>
                <c:pt idx="107">
                  <c:v>560</c:v>
                </c:pt>
                <c:pt idx="108">
                  <c:v>412</c:v>
                </c:pt>
                <c:pt idx="109">
                  <c:v>325</c:v>
                </c:pt>
                <c:pt idx="110">
                  <c:v>329</c:v>
                </c:pt>
                <c:pt idx="111">
                  <c:v>328</c:v>
                </c:pt>
                <c:pt idx="112">
                  <c:v>389</c:v>
                </c:pt>
                <c:pt idx="113">
                  <c:v>470</c:v>
                </c:pt>
                <c:pt idx="114">
                  <c:v>506</c:v>
                </c:pt>
                <c:pt idx="115">
                  <c:v>497</c:v>
                </c:pt>
                <c:pt idx="116">
                  <c:v>742</c:v>
                </c:pt>
                <c:pt idx="117">
                  <c:v>399</c:v>
                </c:pt>
                <c:pt idx="118">
                  <c:v>302</c:v>
                </c:pt>
                <c:pt idx="119">
                  <c:v>266</c:v>
                </c:pt>
                <c:pt idx="120">
                  <c:v>207</c:v>
                </c:pt>
                <c:pt idx="121">
                  <c:v>196</c:v>
                </c:pt>
                <c:pt idx="122">
                  <c:v>191</c:v>
                </c:pt>
                <c:pt idx="123">
                  <c:v>162</c:v>
                </c:pt>
                <c:pt idx="124">
                  <c:v>138</c:v>
                </c:pt>
                <c:pt idx="125">
                  <c:v>162</c:v>
                </c:pt>
                <c:pt idx="126">
                  <c:v>186</c:v>
                </c:pt>
                <c:pt idx="127">
                  <c:v>212</c:v>
                </c:pt>
                <c:pt idx="128">
                  <c:v>257</c:v>
                </c:pt>
                <c:pt idx="129">
                  <c:v>240</c:v>
                </c:pt>
                <c:pt idx="130">
                  <c:v>221</c:v>
                </c:pt>
                <c:pt idx="131">
                  <c:v>115</c:v>
                </c:pt>
                <c:pt idx="132">
                  <c:v>99</c:v>
                </c:pt>
                <c:pt idx="133">
                  <c:v>64</c:v>
                </c:pt>
                <c:pt idx="134">
                  <c:v>122</c:v>
                </c:pt>
                <c:pt idx="135">
                  <c:v>167</c:v>
                </c:pt>
                <c:pt idx="136">
                  <c:v>275</c:v>
                </c:pt>
                <c:pt idx="137">
                  <c:v>339</c:v>
                </c:pt>
                <c:pt idx="138">
                  <c:v>314</c:v>
                </c:pt>
                <c:pt idx="139">
                  <c:v>281</c:v>
                </c:pt>
                <c:pt idx="140">
                  <c:v>156</c:v>
                </c:pt>
                <c:pt idx="141">
                  <c:v>81</c:v>
                </c:pt>
                <c:pt idx="142">
                  <c:v>29</c:v>
                </c:pt>
                <c:pt idx="143">
                  <c:v>8</c:v>
                </c:pt>
                <c:pt idx="144">
                  <c:v>0</c:v>
                </c:pt>
              </c:numCache>
            </c:numRef>
          </c:val>
        </c:ser>
        <c:ser>
          <c:idx val="3"/>
          <c:order val="3"/>
          <c:tx>
            <c:v>Rok 2010</c:v>
          </c:tx>
          <c:cat>
            <c:numRef>
              <c:f>vyvoj_poctu_spoju_v_case!$B$2:$B$145</c:f>
              <c:numCache>
                <c:formatCode>h:mm</c:formatCode>
                <c:ptCount val="144"/>
                <c:pt idx="0">
                  <c:v>0</c:v>
                </c:pt>
                <c:pt idx="1">
                  <c:v>6.9444444444444527E-3</c:v>
                </c:pt>
                <c:pt idx="2">
                  <c:v>1.3888888888888909E-2</c:v>
                </c:pt>
                <c:pt idx="3">
                  <c:v>2.0833333333333336E-2</c:v>
                </c:pt>
                <c:pt idx="4">
                  <c:v>2.7777777777777856E-2</c:v>
                </c:pt>
                <c:pt idx="5">
                  <c:v>3.472222222222221E-2</c:v>
                </c:pt>
                <c:pt idx="6">
                  <c:v>4.1666666666666713E-2</c:v>
                </c:pt>
                <c:pt idx="7">
                  <c:v>4.8611111111111133E-2</c:v>
                </c:pt>
                <c:pt idx="8">
                  <c:v>5.5555555555555601E-2</c:v>
                </c:pt>
                <c:pt idx="9">
                  <c:v>6.2500000000000056E-2</c:v>
                </c:pt>
                <c:pt idx="10">
                  <c:v>6.9444444444444475E-2</c:v>
                </c:pt>
                <c:pt idx="11">
                  <c:v>7.6388888888888923E-2</c:v>
                </c:pt>
                <c:pt idx="12">
                  <c:v>8.333333333333337E-2</c:v>
                </c:pt>
                <c:pt idx="13">
                  <c:v>9.0277777777777804E-2</c:v>
                </c:pt>
                <c:pt idx="14">
                  <c:v>9.7222222222222265E-2</c:v>
                </c:pt>
                <c:pt idx="15">
                  <c:v>0.10416666666666707</c:v>
                </c:pt>
                <c:pt idx="16">
                  <c:v>0.11111111111111108</c:v>
                </c:pt>
                <c:pt idx="17">
                  <c:v>0.11805555555555609</c:v>
                </c:pt>
                <c:pt idx="18">
                  <c:v>0.125</c:v>
                </c:pt>
                <c:pt idx="19">
                  <c:v>0.13194444444444425</c:v>
                </c:pt>
                <c:pt idx="20">
                  <c:v>0.13888888888888901</c:v>
                </c:pt>
                <c:pt idx="21">
                  <c:v>0.14583333333333318</c:v>
                </c:pt>
                <c:pt idx="22">
                  <c:v>0.15277777777777801</c:v>
                </c:pt>
                <c:pt idx="23">
                  <c:v>0.15972222222222218</c:v>
                </c:pt>
                <c:pt idx="24">
                  <c:v>0.16666666666666699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0.18750000000000011</c:v>
                </c:pt>
                <c:pt idx="28">
                  <c:v>0.19444444444444436</c:v>
                </c:pt>
                <c:pt idx="29">
                  <c:v>0.20138888888888901</c:v>
                </c:pt>
                <c:pt idx="30">
                  <c:v>0.20833333333333318</c:v>
                </c:pt>
                <c:pt idx="31">
                  <c:v>0.21527777777777801</c:v>
                </c:pt>
                <c:pt idx="32">
                  <c:v>0.22222222222222218</c:v>
                </c:pt>
                <c:pt idx="33">
                  <c:v>0.22916666666666699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0.26388888888888951</c:v>
                </c:pt>
                <c:pt idx="39">
                  <c:v>0.27083333333333293</c:v>
                </c:pt>
                <c:pt idx="40">
                  <c:v>0.27777777777777823</c:v>
                </c:pt>
                <c:pt idx="41">
                  <c:v>0.28472222222222221</c:v>
                </c:pt>
                <c:pt idx="42">
                  <c:v>0.29166666666666735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0.31250000000000022</c:v>
                </c:pt>
                <c:pt idx="46">
                  <c:v>0.31944444444444436</c:v>
                </c:pt>
                <c:pt idx="47">
                  <c:v>0.32638888888888967</c:v>
                </c:pt>
                <c:pt idx="48">
                  <c:v>0.33333333333333298</c:v>
                </c:pt>
                <c:pt idx="49">
                  <c:v>0.34027777777777851</c:v>
                </c:pt>
                <c:pt idx="50">
                  <c:v>0.34722222222222238</c:v>
                </c:pt>
                <c:pt idx="51">
                  <c:v>0.35416666666666735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0.37500000000000022</c:v>
                </c:pt>
                <c:pt idx="55">
                  <c:v>0.38194444444444436</c:v>
                </c:pt>
                <c:pt idx="56">
                  <c:v>0.38888888888888967</c:v>
                </c:pt>
                <c:pt idx="57">
                  <c:v>0.39583333333333298</c:v>
                </c:pt>
                <c:pt idx="58">
                  <c:v>0.40277777777777823</c:v>
                </c:pt>
                <c:pt idx="59">
                  <c:v>0.40972222222222221</c:v>
                </c:pt>
                <c:pt idx="60">
                  <c:v>0.41666666666666735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0.43750000000000022</c:v>
                </c:pt>
                <c:pt idx="64">
                  <c:v>0.44444444444444436</c:v>
                </c:pt>
                <c:pt idx="65">
                  <c:v>0.45138888888888951</c:v>
                </c:pt>
                <c:pt idx="66">
                  <c:v>0.45833333333333293</c:v>
                </c:pt>
                <c:pt idx="67">
                  <c:v>0.46527777777777823</c:v>
                </c:pt>
                <c:pt idx="68">
                  <c:v>0.47222222222222221</c:v>
                </c:pt>
                <c:pt idx="69">
                  <c:v>0.47916666666666735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0.50694444444444442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0.56944444444444442</c:v>
                </c:pt>
                <c:pt idx="83">
                  <c:v>0.57638888888888895</c:v>
                </c:pt>
                <c:pt idx="84">
                  <c:v>0.58333333333333304</c:v>
                </c:pt>
                <c:pt idx="85">
                  <c:v>0.59027777777777801</c:v>
                </c:pt>
                <c:pt idx="86">
                  <c:v>0.59722222222222199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0.61805555555555558</c:v>
                </c:pt>
                <c:pt idx="90">
                  <c:v>0.62500000000000044</c:v>
                </c:pt>
                <c:pt idx="91">
                  <c:v>0.63194444444444475</c:v>
                </c:pt>
                <c:pt idx="92">
                  <c:v>0.63888888888888973</c:v>
                </c:pt>
                <c:pt idx="93">
                  <c:v>0.6458333333333337</c:v>
                </c:pt>
                <c:pt idx="94">
                  <c:v>0.65277777777777846</c:v>
                </c:pt>
                <c:pt idx="95">
                  <c:v>0.65972222222222243</c:v>
                </c:pt>
                <c:pt idx="96">
                  <c:v>0.66666666666666741</c:v>
                </c:pt>
                <c:pt idx="97">
                  <c:v>0.67361111111111172</c:v>
                </c:pt>
                <c:pt idx="98">
                  <c:v>0.68055555555555558</c:v>
                </c:pt>
                <c:pt idx="99">
                  <c:v>0.68750000000000044</c:v>
                </c:pt>
                <c:pt idx="100">
                  <c:v>0.69444444444444475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0.74305555555555558</c:v>
                </c:pt>
                <c:pt idx="108">
                  <c:v>0.75000000000000044</c:v>
                </c:pt>
                <c:pt idx="109">
                  <c:v>0.75694444444444475</c:v>
                </c:pt>
                <c:pt idx="110">
                  <c:v>0.76388888888888973</c:v>
                </c:pt>
                <c:pt idx="111">
                  <c:v>0.77083333333333304</c:v>
                </c:pt>
                <c:pt idx="112">
                  <c:v>0.77777777777777801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0.81944444444444442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0.86805555555555558</c:v>
                </c:pt>
                <c:pt idx="126">
                  <c:v>0.87500000000000044</c:v>
                </c:pt>
                <c:pt idx="127">
                  <c:v>0.88194444444444475</c:v>
                </c:pt>
                <c:pt idx="128">
                  <c:v>0.88888888888888973</c:v>
                </c:pt>
                <c:pt idx="129">
                  <c:v>0.8958333333333337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0.94444444444444442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0.97222222222222143</c:v>
                </c:pt>
                <c:pt idx="141">
                  <c:v>0.9791666666666663</c:v>
                </c:pt>
                <c:pt idx="142">
                  <c:v>0.98611111111111061</c:v>
                </c:pt>
                <c:pt idx="143">
                  <c:v>0.99305555555555503</c:v>
                </c:pt>
              </c:numCache>
            </c:numRef>
          </c:cat>
          <c:val>
            <c:numRef>
              <c:f>vyvoj_poctu_spoju_v_case!$F$1:$F$145</c:f>
              <c:numCache>
                <c:formatCode>General</c:formatCode>
                <c:ptCount val="145"/>
                <c:pt idx="0">
                  <c:v>2010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13</c:v>
                </c:pt>
                <c:pt idx="26">
                  <c:v>59</c:v>
                </c:pt>
                <c:pt idx="27">
                  <c:v>158</c:v>
                </c:pt>
                <c:pt idx="28">
                  <c:v>384</c:v>
                </c:pt>
                <c:pt idx="29">
                  <c:v>601</c:v>
                </c:pt>
                <c:pt idx="30">
                  <c:v>853</c:v>
                </c:pt>
                <c:pt idx="31">
                  <c:v>1043</c:v>
                </c:pt>
                <c:pt idx="32">
                  <c:v>1143</c:v>
                </c:pt>
                <c:pt idx="33">
                  <c:v>970</c:v>
                </c:pt>
                <c:pt idx="34">
                  <c:v>958</c:v>
                </c:pt>
                <c:pt idx="35">
                  <c:v>972</c:v>
                </c:pt>
                <c:pt idx="36">
                  <c:v>949</c:v>
                </c:pt>
                <c:pt idx="37">
                  <c:v>910</c:v>
                </c:pt>
                <c:pt idx="38">
                  <c:v>1011</c:v>
                </c:pt>
                <c:pt idx="39">
                  <c:v>1040</c:v>
                </c:pt>
                <c:pt idx="40">
                  <c:v>1120</c:v>
                </c:pt>
                <c:pt idx="41">
                  <c:v>1279</c:v>
                </c:pt>
                <c:pt idx="42">
                  <c:v>1316</c:v>
                </c:pt>
                <c:pt idx="43">
                  <c:v>1309</c:v>
                </c:pt>
                <c:pt idx="44">
                  <c:v>1424</c:v>
                </c:pt>
                <c:pt idx="45">
                  <c:v>1373</c:v>
                </c:pt>
                <c:pt idx="46">
                  <c:v>1225</c:v>
                </c:pt>
                <c:pt idx="47">
                  <c:v>981</c:v>
                </c:pt>
                <c:pt idx="48">
                  <c:v>566</c:v>
                </c:pt>
                <c:pt idx="49">
                  <c:v>406</c:v>
                </c:pt>
                <c:pt idx="50">
                  <c:v>427</c:v>
                </c:pt>
                <c:pt idx="51">
                  <c:v>476</c:v>
                </c:pt>
                <c:pt idx="52">
                  <c:v>486</c:v>
                </c:pt>
                <c:pt idx="53">
                  <c:v>469</c:v>
                </c:pt>
                <c:pt idx="54">
                  <c:v>412</c:v>
                </c:pt>
                <c:pt idx="55">
                  <c:v>436</c:v>
                </c:pt>
                <c:pt idx="56">
                  <c:v>391</c:v>
                </c:pt>
                <c:pt idx="57">
                  <c:v>411</c:v>
                </c:pt>
                <c:pt idx="58">
                  <c:v>434</c:v>
                </c:pt>
                <c:pt idx="59">
                  <c:v>425</c:v>
                </c:pt>
                <c:pt idx="60">
                  <c:v>412</c:v>
                </c:pt>
                <c:pt idx="61">
                  <c:v>449</c:v>
                </c:pt>
                <c:pt idx="62">
                  <c:v>469</c:v>
                </c:pt>
                <c:pt idx="63">
                  <c:v>448</c:v>
                </c:pt>
                <c:pt idx="64">
                  <c:v>407</c:v>
                </c:pt>
                <c:pt idx="65">
                  <c:v>492</c:v>
                </c:pt>
                <c:pt idx="66">
                  <c:v>504</c:v>
                </c:pt>
                <c:pt idx="67">
                  <c:v>498</c:v>
                </c:pt>
                <c:pt idx="68">
                  <c:v>535</c:v>
                </c:pt>
                <c:pt idx="69">
                  <c:v>547</c:v>
                </c:pt>
                <c:pt idx="70">
                  <c:v>532</c:v>
                </c:pt>
                <c:pt idx="71">
                  <c:v>519</c:v>
                </c:pt>
                <c:pt idx="72">
                  <c:v>469</c:v>
                </c:pt>
                <c:pt idx="73">
                  <c:v>450</c:v>
                </c:pt>
                <c:pt idx="74">
                  <c:v>503</c:v>
                </c:pt>
                <c:pt idx="75">
                  <c:v>589</c:v>
                </c:pt>
                <c:pt idx="76">
                  <c:v>723</c:v>
                </c:pt>
                <c:pt idx="77">
                  <c:v>851</c:v>
                </c:pt>
                <c:pt idx="78">
                  <c:v>957</c:v>
                </c:pt>
                <c:pt idx="79">
                  <c:v>1088</c:v>
                </c:pt>
                <c:pt idx="80">
                  <c:v>1111</c:v>
                </c:pt>
                <c:pt idx="81">
                  <c:v>1055</c:v>
                </c:pt>
                <c:pt idx="82">
                  <c:v>969</c:v>
                </c:pt>
                <c:pt idx="83">
                  <c:v>940</c:v>
                </c:pt>
                <c:pt idx="84">
                  <c:v>804</c:v>
                </c:pt>
                <c:pt idx="85">
                  <c:v>740</c:v>
                </c:pt>
                <c:pt idx="86">
                  <c:v>870</c:v>
                </c:pt>
                <c:pt idx="87">
                  <c:v>907</c:v>
                </c:pt>
                <c:pt idx="88">
                  <c:v>945</c:v>
                </c:pt>
                <c:pt idx="89">
                  <c:v>1065</c:v>
                </c:pt>
                <c:pt idx="90">
                  <c:v>1051</c:v>
                </c:pt>
                <c:pt idx="91">
                  <c:v>1179</c:v>
                </c:pt>
                <c:pt idx="92">
                  <c:v>1152</c:v>
                </c:pt>
                <c:pt idx="93">
                  <c:v>1091</c:v>
                </c:pt>
                <c:pt idx="94">
                  <c:v>1049</c:v>
                </c:pt>
                <c:pt idx="95">
                  <c:v>927</c:v>
                </c:pt>
                <c:pt idx="96">
                  <c:v>845</c:v>
                </c:pt>
                <c:pt idx="97">
                  <c:v>880</c:v>
                </c:pt>
                <c:pt idx="98">
                  <c:v>914</c:v>
                </c:pt>
                <c:pt idx="99">
                  <c:v>851</c:v>
                </c:pt>
                <c:pt idx="100">
                  <c:v>892</c:v>
                </c:pt>
                <c:pt idx="101">
                  <c:v>941</c:v>
                </c:pt>
                <c:pt idx="102">
                  <c:v>756</c:v>
                </c:pt>
                <c:pt idx="103">
                  <c:v>784</c:v>
                </c:pt>
                <c:pt idx="104">
                  <c:v>769</c:v>
                </c:pt>
                <c:pt idx="105">
                  <c:v>785</c:v>
                </c:pt>
                <c:pt idx="106">
                  <c:v>739</c:v>
                </c:pt>
                <c:pt idx="107">
                  <c:v>701</c:v>
                </c:pt>
                <c:pt idx="108">
                  <c:v>568</c:v>
                </c:pt>
                <c:pt idx="109">
                  <c:v>456</c:v>
                </c:pt>
                <c:pt idx="110">
                  <c:v>486</c:v>
                </c:pt>
                <c:pt idx="111">
                  <c:v>442</c:v>
                </c:pt>
                <c:pt idx="112">
                  <c:v>477</c:v>
                </c:pt>
                <c:pt idx="113">
                  <c:v>608</c:v>
                </c:pt>
                <c:pt idx="114">
                  <c:v>657</c:v>
                </c:pt>
                <c:pt idx="115">
                  <c:v>635</c:v>
                </c:pt>
                <c:pt idx="116">
                  <c:v>631</c:v>
                </c:pt>
                <c:pt idx="117">
                  <c:v>535</c:v>
                </c:pt>
                <c:pt idx="118">
                  <c:v>424</c:v>
                </c:pt>
                <c:pt idx="119">
                  <c:v>394</c:v>
                </c:pt>
                <c:pt idx="120">
                  <c:v>287</c:v>
                </c:pt>
                <c:pt idx="121">
                  <c:v>240</c:v>
                </c:pt>
                <c:pt idx="122">
                  <c:v>227</c:v>
                </c:pt>
                <c:pt idx="123">
                  <c:v>214</c:v>
                </c:pt>
                <c:pt idx="124">
                  <c:v>221</c:v>
                </c:pt>
                <c:pt idx="125">
                  <c:v>266</c:v>
                </c:pt>
                <c:pt idx="126">
                  <c:v>272</c:v>
                </c:pt>
                <c:pt idx="127">
                  <c:v>303</c:v>
                </c:pt>
                <c:pt idx="128">
                  <c:v>340</c:v>
                </c:pt>
                <c:pt idx="129">
                  <c:v>343</c:v>
                </c:pt>
                <c:pt idx="130">
                  <c:v>289</c:v>
                </c:pt>
                <c:pt idx="131">
                  <c:v>169</c:v>
                </c:pt>
                <c:pt idx="132">
                  <c:v>104</c:v>
                </c:pt>
                <c:pt idx="133">
                  <c:v>88</c:v>
                </c:pt>
                <c:pt idx="134">
                  <c:v>145</c:v>
                </c:pt>
                <c:pt idx="135">
                  <c:v>215</c:v>
                </c:pt>
                <c:pt idx="136">
                  <c:v>345</c:v>
                </c:pt>
                <c:pt idx="137">
                  <c:v>409</c:v>
                </c:pt>
                <c:pt idx="138">
                  <c:v>429</c:v>
                </c:pt>
                <c:pt idx="139">
                  <c:v>308</c:v>
                </c:pt>
                <c:pt idx="140">
                  <c:v>192</c:v>
                </c:pt>
                <c:pt idx="141">
                  <c:v>111</c:v>
                </c:pt>
                <c:pt idx="142">
                  <c:v>35</c:v>
                </c:pt>
                <c:pt idx="143">
                  <c:v>2</c:v>
                </c:pt>
                <c:pt idx="144">
                  <c:v>0</c:v>
                </c:pt>
              </c:numCache>
            </c:numRef>
          </c:val>
        </c:ser>
        <c:overlap val="100"/>
        <c:axId val="75720576"/>
        <c:axId val="76550144"/>
      </c:barChart>
      <c:catAx>
        <c:axId val="757205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Čas</a:t>
                </a:r>
              </a:p>
            </c:rich>
          </c:tx>
          <c:layout>
            <c:manualLayout>
              <c:xMode val="edge"/>
              <c:yMode val="edge"/>
              <c:x val="0.84346385434852411"/>
              <c:y val="0.92444019156851165"/>
            </c:manualLayout>
          </c:layout>
        </c:title>
        <c:numFmt formatCode="h:mm" sourceLinked="1"/>
        <c:tickLblPos val="none"/>
        <c:crossAx val="76550144"/>
        <c:crosses val="autoZero"/>
        <c:auto val="1"/>
        <c:lblAlgn val="ctr"/>
        <c:lblOffset val="100"/>
        <c:tickLblSkip val="6"/>
        <c:tickMarkSkip val="3"/>
      </c:catAx>
      <c:valAx>
        <c:axId val="76550144"/>
        <c:scaling>
          <c:orientation val="minMax"/>
          <c:max val="4500"/>
          <c:min val="0"/>
        </c:scaling>
        <c:axPos val="l"/>
        <c:majorGridlines/>
        <c:minorGridlines/>
        <c:numFmt formatCode="General" sourceLinked="1"/>
        <c:minorTickMark val="in"/>
        <c:tickLblPos val="nextTo"/>
        <c:crossAx val="75720576"/>
        <c:crosses val="autoZero"/>
        <c:crossBetween val="between"/>
        <c:majorUnit val="1000"/>
        <c:minorUnit val="200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2400"/>
            </a:pPr>
            <a:r>
              <a:rPr lang="cs-CZ" sz="2400"/>
              <a:t>Počet</a:t>
            </a:r>
            <a:r>
              <a:rPr lang="cs-CZ" sz="2400" baseline="0"/>
              <a:t> linek obsluhujících okres</a:t>
            </a:r>
            <a:endParaRPr lang="cs-CZ" sz="2400"/>
          </a:p>
        </c:rich>
      </c:tx>
      <c:layout>
        <c:manualLayout>
          <c:xMode val="edge"/>
          <c:yMode val="edge"/>
          <c:x val="0.27978127734033248"/>
          <c:y val="6.0223660785657954E-2"/>
        </c:manualLayout>
      </c:layout>
    </c:title>
    <c:plotArea>
      <c:layout>
        <c:manualLayout>
          <c:layoutTarget val="inner"/>
          <c:xMode val="edge"/>
          <c:yMode val="edge"/>
          <c:x val="0.1530428696412949"/>
          <c:y val="0.23030723551041757"/>
          <c:w val="0.68677723097112864"/>
          <c:h val="0.6422408011575953"/>
        </c:manualLayout>
      </c:layout>
      <c:barChart>
        <c:barDir val="col"/>
        <c:grouping val="clustered"/>
        <c:ser>
          <c:idx val="0"/>
          <c:order val="0"/>
          <c:tx>
            <c:v>Jeseník</c:v>
          </c:tx>
          <c:cat>
            <c:numRef>
              <c:f>pocet_linek_na_okres!$B$3:$E$3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pocet_linek_na_okres!$B$4:$E$4</c:f>
              <c:numCache>
                <c:formatCode>0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v>Olomouc</c:v>
          </c:tx>
          <c:cat>
            <c:numRef>
              <c:f>pocet_linek_na_okres!$B$3:$E$3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pocet_linek_na_okres!$B$5:$E$5</c:f>
              <c:numCache>
                <c:formatCode>0</c:formatCode>
                <c:ptCount val="4"/>
                <c:pt idx="0">
                  <c:v>98</c:v>
                </c:pt>
                <c:pt idx="1">
                  <c:v>92</c:v>
                </c:pt>
                <c:pt idx="2">
                  <c:v>79</c:v>
                </c:pt>
                <c:pt idx="3">
                  <c:v>75</c:v>
                </c:pt>
              </c:numCache>
            </c:numRef>
          </c:val>
        </c:ser>
        <c:ser>
          <c:idx val="3"/>
          <c:order val="2"/>
          <c:tx>
            <c:v>Přerov</c:v>
          </c:tx>
          <c:cat>
            <c:numRef>
              <c:f>pocet_linek_na_okres!$B$3:$E$3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pocet_linek_na_okres!$B$7:$E$7</c:f>
              <c:numCache>
                <c:formatCode>0</c:formatCode>
                <c:ptCount val="4"/>
                <c:pt idx="0">
                  <c:v>67</c:v>
                </c:pt>
                <c:pt idx="1">
                  <c:v>62</c:v>
                </c:pt>
                <c:pt idx="2">
                  <c:v>55</c:v>
                </c:pt>
                <c:pt idx="3">
                  <c:v>57</c:v>
                </c:pt>
              </c:numCache>
            </c:numRef>
          </c:val>
        </c:ser>
        <c:ser>
          <c:idx val="4"/>
          <c:order val="3"/>
          <c:tx>
            <c:v>Šumperk</c:v>
          </c:tx>
          <c:spPr>
            <a:solidFill>
              <a:schemeClr val="accent6"/>
            </a:solidFill>
          </c:spPr>
          <c:cat>
            <c:numRef>
              <c:f>pocet_linek_na_okres!$B$3:$E$3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pocet_linek_na_okres!$B$8:$E$8</c:f>
              <c:numCache>
                <c:formatCode>0</c:formatCode>
                <c:ptCount val="4"/>
                <c:pt idx="0">
                  <c:v>75</c:v>
                </c:pt>
                <c:pt idx="1">
                  <c:v>75</c:v>
                </c:pt>
                <c:pt idx="2">
                  <c:v>62</c:v>
                </c:pt>
                <c:pt idx="3">
                  <c:v>53</c:v>
                </c:pt>
              </c:numCache>
            </c:numRef>
          </c:val>
        </c:ser>
        <c:axId val="76603776"/>
        <c:axId val="76605696"/>
      </c:barChart>
      <c:catAx>
        <c:axId val="76603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Rok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76605696"/>
        <c:crosses val="autoZero"/>
        <c:auto val="1"/>
        <c:lblAlgn val="ctr"/>
        <c:lblOffset val="100"/>
      </c:catAx>
      <c:valAx>
        <c:axId val="7660569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/>
                  <a:t>Počet</a:t>
                </a:r>
                <a:r>
                  <a:rPr lang="cs-CZ" sz="1600" baseline="0"/>
                  <a:t> linek</a:t>
                </a:r>
                <a:endParaRPr lang="cs-CZ" sz="1600"/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766037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cs-CZ"/>
          </a:p>
        </c:txPr>
      </c:legendEntry>
      <c:layout>
        <c:manualLayout>
          <c:xMode val="edge"/>
          <c:yMode val="edge"/>
          <c:x val="0.87037565616797918"/>
          <c:y val="0.36509950791375489"/>
          <c:w val="0.12129101049868769"/>
          <c:h val="0.2654456076696085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2400"/>
            </a:pPr>
            <a:r>
              <a:rPr lang="cs-CZ" sz="2400"/>
              <a:t>Průměrný</a:t>
            </a:r>
            <a:r>
              <a:rPr lang="cs-CZ" sz="2400" baseline="0"/>
              <a:t> počet zastávek linky</a:t>
            </a:r>
            <a:endParaRPr lang="cs-CZ" sz="2400"/>
          </a:p>
        </c:rich>
      </c:tx>
      <c:layout>
        <c:manualLayout>
          <c:xMode val="edge"/>
          <c:yMode val="edge"/>
          <c:x val="0.28004516622922132"/>
          <c:y val="3.8715210505065836E-2"/>
        </c:manualLayout>
      </c:layout>
    </c:title>
    <c:plotArea>
      <c:layout>
        <c:manualLayout>
          <c:layoutTarget val="inner"/>
          <c:xMode val="edge"/>
          <c:yMode val="edge"/>
          <c:x val="0.14600120297462821"/>
          <c:y val="0.19589371506147016"/>
          <c:w val="0.69104111986001759"/>
          <c:h val="0.65729671635400977"/>
        </c:manualLayout>
      </c:layout>
      <c:barChart>
        <c:barDir val="col"/>
        <c:grouping val="clustered"/>
        <c:ser>
          <c:idx val="0"/>
          <c:order val="0"/>
          <c:tx>
            <c:v>Jeseník</c:v>
          </c:tx>
          <c:cat>
            <c:numRef>
              <c:f>pocet_zast_na_linku_okres!$C$3:$F$3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pocet_zast_na_linku_okres!$C$4:$F$4</c:f>
              <c:numCache>
                <c:formatCode>0.0</c:formatCode>
                <c:ptCount val="4"/>
                <c:pt idx="0">
                  <c:v>13.88</c:v>
                </c:pt>
                <c:pt idx="1">
                  <c:v>14.9</c:v>
                </c:pt>
                <c:pt idx="2">
                  <c:v>16.670000000000005</c:v>
                </c:pt>
                <c:pt idx="3">
                  <c:v>15.93</c:v>
                </c:pt>
              </c:numCache>
            </c:numRef>
          </c:val>
        </c:ser>
        <c:ser>
          <c:idx val="1"/>
          <c:order val="1"/>
          <c:tx>
            <c:v>Olomouc</c:v>
          </c:tx>
          <c:cat>
            <c:numRef>
              <c:f>pocet_zast_na_linku_okres!$C$3:$F$3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pocet_zast_na_linku_okres!$C$5:$F$5</c:f>
              <c:numCache>
                <c:formatCode>0.0</c:formatCode>
                <c:ptCount val="4"/>
                <c:pt idx="0">
                  <c:v>9.629999999999999</c:v>
                </c:pt>
                <c:pt idx="1">
                  <c:v>9.83</c:v>
                </c:pt>
                <c:pt idx="2">
                  <c:v>11.219999999999999</c:v>
                </c:pt>
                <c:pt idx="3">
                  <c:v>12.370000000000001</c:v>
                </c:pt>
              </c:numCache>
            </c:numRef>
          </c:val>
        </c:ser>
        <c:ser>
          <c:idx val="2"/>
          <c:order val="2"/>
          <c:tx>
            <c:v>Prostějov</c:v>
          </c:tx>
          <c:cat>
            <c:numRef>
              <c:f>pocet_zast_na_linku_okres!$C$3:$F$3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pocet_zast_na_linku_okres!$C$6:$F$6</c:f>
              <c:numCache>
                <c:formatCode>0.0</c:formatCode>
                <c:ptCount val="4"/>
                <c:pt idx="0">
                  <c:v>11.44</c:v>
                </c:pt>
                <c:pt idx="1">
                  <c:v>12.08</c:v>
                </c:pt>
                <c:pt idx="2">
                  <c:v>12.76</c:v>
                </c:pt>
                <c:pt idx="3">
                  <c:v>13.93</c:v>
                </c:pt>
              </c:numCache>
            </c:numRef>
          </c:val>
        </c:ser>
        <c:ser>
          <c:idx val="3"/>
          <c:order val="3"/>
          <c:tx>
            <c:v>Přerov</c:v>
          </c:tx>
          <c:cat>
            <c:numRef>
              <c:f>pocet_zast_na_linku_okres!$C$3:$F$3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pocet_zast_na_linku_okres!$C$7:$F$7</c:f>
              <c:numCache>
                <c:formatCode>0.0</c:formatCode>
                <c:ptCount val="4"/>
                <c:pt idx="0">
                  <c:v>9.7900000000000009</c:v>
                </c:pt>
                <c:pt idx="1">
                  <c:v>10.16</c:v>
                </c:pt>
                <c:pt idx="2">
                  <c:v>11.09</c:v>
                </c:pt>
                <c:pt idx="3">
                  <c:v>12.27</c:v>
                </c:pt>
              </c:numCache>
            </c:numRef>
          </c:val>
        </c:ser>
        <c:ser>
          <c:idx val="4"/>
          <c:order val="4"/>
          <c:tx>
            <c:v>Šumperk</c:v>
          </c:tx>
          <c:spPr>
            <a:solidFill>
              <a:schemeClr val="accent6"/>
            </a:solidFill>
          </c:spPr>
          <c:cat>
            <c:numRef>
              <c:f>pocet_zast_na_linku_okres!$C$3:$F$3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pocet_zast_na_linku_okres!$C$8:$F$8</c:f>
              <c:numCache>
                <c:formatCode>0.0</c:formatCode>
                <c:ptCount val="4"/>
                <c:pt idx="0">
                  <c:v>10.29</c:v>
                </c:pt>
                <c:pt idx="1">
                  <c:v>10.239999999999998</c:v>
                </c:pt>
                <c:pt idx="2">
                  <c:v>12.88</c:v>
                </c:pt>
                <c:pt idx="3">
                  <c:v>13.850000000000001</c:v>
                </c:pt>
              </c:numCache>
            </c:numRef>
          </c:val>
        </c:ser>
        <c:axId val="76868608"/>
        <c:axId val="76874880"/>
      </c:barChart>
      <c:catAx>
        <c:axId val="76868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Rok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76874880"/>
        <c:crosses val="autoZero"/>
        <c:auto val="1"/>
        <c:lblAlgn val="ctr"/>
        <c:lblOffset val="100"/>
      </c:catAx>
      <c:valAx>
        <c:axId val="76874880"/>
        <c:scaling>
          <c:orientation val="minMax"/>
          <c:max val="18"/>
          <c:min val="0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ø</a:t>
                </a:r>
                <a:r>
                  <a:rPr lang="cs-CZ" sz="1600"/>
                  <a:t> počet zastávek</a:t>
                </a:r>
              </a:p>
            </c:rich>
          </c:tx>
          <c:layout>
            <c:manualLayout>
              <c:xMode val="edge"/>
              <c:yMode val="edge"/>
              <c:x val="3.6111001749781275E-2"/>
              <c:y val="0.39899326904056737"/>
            </c:manualLayout>
          </c:layout>
        </c:title>
        <c:numFmt formatCode="0" sourceLinked="0"/>
        <c:tickLblPos val="nextTo"/>
        <c:crossAx val="76868608"/>
        <c:crosses val="autoZero"/>
        <c:crossBetween val="between"/>
        <c:majorUnit val="2"/>
        <c:minorUnit val="1"/>
      </c:valAx>
    </c:plotArea>
    <c:legend>
      <c:legendPos val="r"/>
      <c:layout/>
      <c:txPr>
        <a:bodyPr/>
        <a:lstStyle/>
        <a:p>
          <a:pPr>
            <a:defRPr sz="1600"/>
          </a:pPr>
          <a:endParaRPr lang="cs-CZ"/>
        </a:p>
      </c:txPr>
    </c:legend>
    <c:plotVisOnly val="1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Vývoj počtu zastavení na zastávkách v průběhu dne     </a:t>
            </a:r>
          </a:p>
        </c:rich>
      </c:tx>
      <c:layout>
        <c:manualLayout>
          <c:xMode val="edge"/>
          <c:yMode val="edge"/>
          <c:x val="0.21593405511811026"/>
          <c:y val="3.7190384451077502E-2"/>
        </c:manualLayout>
      </c:layout>
    </c:title>
    <c:plotArea>
      <c:layout>
        <c:manualLayout>
          <c:layoutTarget val="inner"/>
          <c:xMode val="edge"/>
          <c:yMode val="edge"/>
          <c:x val="0.16813115549307175"/>
          <c:y val="0.17855036538053945"/>
          <c:w val="0.66397493340674818"/>
          <c:h val="0.68004535826513079"/>
        </c:manualLayout>
      </c:layout>
      <c:lineChart>
        <c:grouping val="standard"/>
        <c:ser>
          <c:idx val="0"/>
          <c:order val="0"/>
          <c:tx>
            <c:v>Rok 1980</c:v>
          </c:tx>
          <c:marker>
            <c:symbol val="none"/>
          </c:marker>
          <c:cat>
            <c:numRef>
              <c:f>vyvoj_poctu_spoju_v_case!$B$2:$B$145</c:f>
              <c:numCache>
                <c:formatCode>h:mm</c:formatCode>
                <c:ptCount val="144"/>
                <c:pt idx="0">
                  <c:v>0</c:v>
                </c:pt>
                <c:pt idx="1">
                  <c:v>6.9444444444444458E-3</c:v>
                </c:pt>
                <c:pt idx="2">
                  <c:v>1.3888888888888892E-2</c:v>
                </c:pt>
                <c:pt idx="3">
                  <c:v>2.0833333333333304E-2</c:v>
                </c:pt>
                <c:pt idx="4">
                  <c:v>2.7777777777777811E-2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4.8611111111111105E-2</c:v>
                </c:pt>
                <c:pt idx="8">
                  <c:v>5.5555555555555594E-2</c:v>
                </c:pt>
                <c:pt idx="9">
                  <c:v>6.25E-2</c:v>
                </c:pt>
                <c:pt idx="10">
                  <c:v>6.944444444444442E-2</c:v>
                </c:pt>
                <c:pt idx="11">
                  <c:v>7.6388888888888895E-2</c:v>
                </c:pt>
                <c:pt idx="12">
                  <c:v>8.3333333333333315E-2</c:v>
                </c:pt>
                <c:pt idx="13">
                  <c:v>9.027777777777779E-2</c:v>
                </c:pt>
                <c:pt idx="14">
                  <c:v>9.722222222222221E-2</c:v>
                </c:pt>
                <c:pt idx="15">
                  <c:v>0.10416666666666702</c:v>
                </c:pt>
                <c:pt idx="16">
                  <c:v>0.11111111111111099</c:v>
                </c:pt>
                <c:pt idx="17">
                  <c:v>0.11805555555555601</c:v>
                </c:pt>
                <c:pt idx="18">
                  <c:v>0.125</c:v>
                </c:pt>
                <c:pt idx="19">
                  <c:v>0.13194444444444406</c:v>
                </c:pt>
                <c:pt idx="20">
                  <c:v>0.13888888888888901</c:v>
                </c:pt>
                <c:pt idx="21">
                  <c:v>0.14583333333333304</c:v>
                </c:pt>
                <c:pt idx="22">
                  <c:v>0.15277777777777801</c:v>
                </c:pt>
                <c:pt idx="23">
                  <c:v>0.15972222222222202</c:v>
                </c:pt>
                <c:pt idx="24">
                  <c:v>0.16666666666666696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0.18750000000000003</c:v>
                </c:pt>
                <c:pt idx="28">
                  <c:v>0.19444444444444406</c:v>
                </c:pt>
                <c:pt idx="29">
                  <c:v>0.20138888888888901</c:v>
                </c:pt>
                <c:pt idx="30">
                  <c:v>0.20833333333333304</c:v>
                </c:pt>
                <c:pt idx="31">
                  <c:v>0.21527777777777801</c:v>
                </c:pt>
                <c:pt idx="32">
                  <c:v>0.22222222222222199</c:v>
                </c:pt>
                <c:pt idx="33">
                  <c:v>0.22916666666666696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0.26388888888888912</c:v>
                </c:pt>
                <c:pt idx="39">
                  <c:v>0.27083333333333293</c:v>
                </c:pt>
                <c:pt idx="40">
                  <c:v>0.27777777777777807</c:v>
                </c:pt>
                <c:pt idx="41">
                  <c:v>0.28472222222222204</c:v>
                </c:pt>
                <c:pt idx="42">
                  <c:v>0.29166666666666707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0.31250000000000006</c:v>
                </c:pt>
                <c:pt idx="46">
                  <c:v>0.31944444444444403</c:v>
                </c:pt>
                <c:pt idx="47">
                  <c:v>0.32638888888888917</c:v>
                </c:pt>
                <c:pt idx="48">
                  <c:v>0.33333333333333298</c:v>
                </c:pt>
                <c:pt idx="49">
                  <c:v>0.34027777777777807</c:v>
                </c:pt>
                <c:pt idx="50">
                  <c:v>0.34722222222222204</c:v>
                </c:pt>
                <c:pt idx="51">
                  <c:v>0.35416666666666707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0.37500000000000006</c:v>
                </c:pt>
                <c:pt idx="55">
                  <c:v>0.38194444444444403</c:v>
                </c:pt>
                <c:pt idx="56">
                  <c:v>0.38888888888888917</c:v>
                </c:pt>
                <c:pt idx="57">
                  <c:v>0.39583333333333298</c:v>
                </c:pt>
                <c:pt idx="58">
                  <c:v>0.40277777777777807</c:v>
                </c:pt>
                <c:pt idx="59">
                  <c:v>0.40972222222222204</c:v>
                </c:pt>
                <c:pt idx="60">
                  <c:v>0.41666666666666707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0.43750000000000006</c:v>
                </c:pt>
                <c:pt idx="64">
                  <c:v>0.44444444444444398</c:v>
                </c:pt>
                <c:pt idx="65">
                  <c:v>0.45138888888888912</c:v>
                </c:pt>
                <c:pt idx="66">
                  <c:v>0.45833333333333293</c:v>
                </c:pt>
                <c:pt idx="67">
                  <c:v>0.46527777777777807</c:v>
                </c:pt>
                <c:pt idx="68">
                  <c:v>0.47222222222222204</c:v>
                </c:pt>
                <c:pt idx="69">
                  <c:v>0.47916666666666707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0.50694444444444409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0.56944444444444409</c:v>
                </c:pt>
                <c:pt idx="83">
                  <c:v>0.57638888888888895</c:v>
                </c:pt>
                <c:pt idx="84">
                  <c:v>0.58333333333333293</c:v>
                </c:pt>
                <c:pt idx="85">
                  <c:v>0.5902777777777779</c:v>
                </c:pt>
                <c:pt idx="86">
                  <c:v>0.59722222222222188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0.61805555555555514</c:v>
                </c:pt>
                <c:pt idx="90">
                  <c:v>0.62500000000000011</c:v>
                </c:pt>
                <c:pt idx="91">
                  <c:v>0.6319444444444442</c:v>
                </c:pt>
                <c:pt idx="92">
                  <c:v>0.63888888888888906</c:v>
                </c:pt>
                <c:pt idx="93">
                  <c:v>0.64583333333333315</c:v>
                </c:pt>
                <c:pt idx="94">
                  <c:v>0.65277777777777812</c:v>
                </c:pt>
                <c:pt idx="95">
                  <c:v>0.6597222222222221</c:v>
                </c:pt>
                <c:pt idx="96">
                  <c:v>0.66666666666666707</c:v>
                </c:pt>
                <c:pt idx="97">
                  <c:v>0.67361111111111116</c:v>
                </c:pt>
                <c:pt idx="98">
                  <c:v>0.68055555555555503</c:v>
                </c:pt>
                <c:pt idx="99">
                  <c:v>0.6875</c:v>
                </c:pt>
                <c:pt idx="100">
                  <c:v>0.69444444444444409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0.74305555555555514</c:v>
                </c:pt>
                <c:pt idx="108">
                  <c:v>0.75000000000000011</c:v>
                </c:pt>
                <c:pt idx="109">
                  <c:v>0.7569444444444442</c:v>
                </c:pt>
                <c:pt idx="110">
                  <c:v>0.76388888888888906</c:v>
                </c:pt>
                <c:pt idx="111">
                  <c:v>0.77083333333333315</c:v>
                </c:pt>
                <c:pt idx="112">
                  <c:v>0.77777777777777812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0.81944444444444409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0.86805555555555514</c:v>
                </c:pt>
                <c:pt idx="126">
                  <c:v>0.87500000000000011</c:v>
                </c:pt>
                <c:pt idx="127">
                  <c:v>0.88194444444444409</c:v>
                </c:pt>
                <c:pt idx="128">
                  <c:v>0.88888888888888895</c:v>
                </c:pt>
                <c:pt idx="129">
                  <c:v>0.89583333333333304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0.94444444444444409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0.97222222222222199</c:v>
                </c:pt>
                <c:pt idx="141">
                  <c:v>0.97916666666666696</c:v>
                </c:pt>
                <c:pt idx="142">
                  <c:v>0.98611111111111094</c:v>
                </c:pt>
                <c:pt idx="143">
                  <c:v>0.99305555555555503</c:v>
                </c:pt>
              </c:numCache>
            </c:numRef>
          </c:cat>
          <c:val>
            <c:numRef>
              <c:f>vyvoj_poctu_spoju_v_case!$C$2:$C$145</c:f>
              <c:numCache>
                <c:formatCode>General</c:formatCode>
                <c:ptCount val="14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5</c:v>
                </c:pt>
                <c:pt idx="23">
                  <c:v>11</c:v>
                </c:pt>
                <c:pt idx="24">
                  <c:v>33</c:v>
                </c:pt>
                <c:pt idx="25">
                  <c:v>78</c:v>
                </c:pt>
                <c:pt idx="26">
                  <c:v>184</c:v>
                </c:pt>
                <c:pt idx="27">
                  <c:v>273</c:v>
                </c:pt>
                <c:pt idx="28">
                  <c:v>480</c:v>
                </c:pt>
                <c:pt idx="29">
                  <c:v>551</c:v>
                </c:pt>
                <c:pt idx="30">
                  <c:v>656</c:v>
                </c:pt>
                <c:pt idx="31">
                  <c:v>730</c:v>
                </c:pt>
                <c:pt idx="32">
                  <c:v>746</c:v>
                </c:pt>
                <c:pt idx="33">
                  <c:v>645</c:v>
                </c:pt>
                <c:pt idx="34">
                  <c:v>645</c:v>
                </c:pt>
                <c:pt idx="35">
                  <c:v>566</c:v>
                </c:pt>
                <c:pt idx="36">
                  <c:v>600</c:v>
                </c:pt>
                <c:pt idx="37">
                  <c:v>670</c:v>
                </c:pt>
                <c:pt idx="38">
                  <c:v>836</c:v>
                </c:pt>
                <c:pt idx="39">
                  <c:v>761</c:v>
                </c:pt>
                <c:pt idx="40">
                  <c:v>787</c:v>
                </c:pt>
                <c:pt idx="41">
                  <c:v>851</c:v>
                </c:pt>
                <c:pt idx="42">
                  <c:v>805</c:v>
                </c:pt>
                <c:pt idx="43">
                  <c:v>830</c:v>
                </c:pt>
                <c:pt idx="44">
                  <c:v>817</c:v>
                </c:pt>
                <c:pt idx="45">
                  <c:v>699</c:v>
                </c:pt>
                <c:pt idx="46">
                  <c:v>589</c:v>
                </c:pt>
                <c:pt idx="47">
                  <c:v>372</c:v>
                </c:pt>
                <c:pt idx="48">
                  <c:v>320</c:v>
                </c:pt>
                <c:pt idx="49">
                  <c:v>347</c:v>
                </c:pt>
                <c:pt idx="50">
                  <c:v>335</c:v>
                </c:pt>
                <c:pt idx="51">
                  <c:v>313</c:v>
                </c:pt>
                <c:pt idx="52">
                  <c:v>327</c:v>
                </c:pt>
                <c:pt idx="53">
                  <c:v>256</c:v>
                </c:pt>
                <c:pt idx="54">
                  <c:v>252</c:v>
                </c:pt>
                <c:pt idx="55">
                  <c:v>221</c:v>
                </c:pt>
                <c:pt idx="56">
                  <c:v>217</c:v>
                </c:pt>
                <c:pt idx="57">
                  <c:v>240</c:v>
                </c:pt>
                <c:pt idx="58">
                  <c:v>257</c:v>
                </c:pt>
                <c:pt idx="59">
                  <c:v>291</c:v>
                </c:pt>
                <c:pt idx="60">
                  <c:v>291</c:v>
                </c:pt>
                <c:pt idx="61">
                  <c:v>307</c:v>
                </c:pt>
                <c:pt idx="62">
                  <c:v>339</c:v>
                </c:pt>
                <c:pt idx="63">
                  <c:v>360</c:v>
                </c:pt>
                <c:pt idx="64">
                  <c:v>357</c:v>
                </c:pt>
                <c:pt idx="65">
                  <c:v>307</c:v>
                </c:pt>
                <c:pt idx="66">
                  <c:v>364</c:v>
                </c:pt>
                <c:pt idx="67">
                  <c:v>345</c:v>
                </c:pt>
                <c:pt idx="68">
                  <c:v>365</c:v>
                </c:pt>
                <c:pt idx="69">
                  <c:v>335</c:v>
                </c:pt>
                <c:pt idx="70">
                  <c:v>320</c:v>
                </c:pt>
                <c:pt idx="71">
                  <c:v>288</c:v>
                </c:pt>
                <c:pt idx="72">
                  <c:v>326</c:v>
                </c:pt>
                <c:pt idx="73">
                  <c:v>308</c:v>
                </c:pt>
                <c:pt idx="74">
                  <c:v>376</c:v>
                </c:pt>
                <c:pt idx="75">
                  <c:v>420</c:v>
                </c:pt>
                <c:pt idx="76">
                  <c:v>522</c:v>
                </c:pt>
                <c:pt idx="77">
                  <c:v>544</c:v>
                </c:pt>
                <c:pt idx="78">
                  <c:v>594</c:v>
                </c:pt>
                <c:pt idx="79">
                  <c:v>668</c:v>
                </c:pt>
                <c:pt idx="80">
                  <c:v>676</c:v>
                </c:pt>
                <c:pt idx="81">
                  <c:v>694</c:v>
                </c:pt>
                <c:pt idx="82">
                  <c:v>645</c:v>
                </c:pt>
                <c:pt idx="83">
                  <c:v>563</c:v>
                </c:pt>
                <c:pt idx="84">
                  <c:v>458</c:v>
                </c:pt>
                <c:pt idx="85">
                  <c:v>421</c:v>
                </c:pt>
                <c:pt idx="86">
                  <c:v>425</c:v>
                </c:pt>
                <c:pt idx="87">
                  <c:v>477</c:v>
                </c:pt>
                <c:pt idx="88">
                  <c:v>548</c:v>
                </c:pt>
                <c:pt idx="89">
                  <c:v>593</c:v>
                </c:pt>
                <c:pt idx="90">
                  <c:v>660</c:v>
                </c:pt>
                <c:pt idx="91">
                  <c:v>711</c:v>
                </c:pt>
                <c:pt idx="92">
                  <c:v>739</c:v>
                </c:pt>
                <c:pt idx="93">
                  <c:v>758</c:v>
                </c:pt>
                <c:pt idx="94">
                  <c:v>740</c:v>
                </c:pt>
                <c:pt idx="95">
                  <c:v>680</c:v>
                </c:pt>
                <c:pt idx="96">
                  <c:v>678</c:v>
                </c:pt>
                <c:pt idx="97">
                  <c:v>670</c:v>
                </c:pt>
                <c:pt idx="98">
                  <c:v>753</c:v>
                </c:pt>
                <c:pt idx="99">
                  <c:v>718</c:v>
                </c:pt>
                <c:pt idx="100">
                  <c:v>636</c:v>
                </c:pt>
                <c:pt idx="101">
                  <c:v>586</c:v>
                </c:pt>
                <c:pt idx="102">
                  <c:v>593</c:v>
                </c:pt>
                <c:pt idx="103">
                  <c:v>596</c:v>
                </c:pt>
                <c:pt idx="104">
                  <c:v>578</c:v>
                </c:pt>
                <c:pt idx="105">
                  <c:v>541</c:v>
                </c:pt>
                <c:pt idx="106">
                  <c:v>536</c:v>
                </c:pt>
                <c:pt idx="107">
                  <c:v>422</c:v>
                </c:pt>
                <c:pt idx="108">
                  <c:v>361</c:v>
                </c:pt>
                <c:pt idx="109">
                  <c:v>346</c:v>
                </c:pt>
                <c:pt idx="110">
                  <c:v>284</c:v>
                </c:pt>
                <c:pt idx="111">
                  <c:v>393</c:v>
                </c:pt>
                <c:pt idx="112">
                  <c:v>425</c:v>
                </c:pt>
                <c:pt idx="113">
                  <c:v>448</c:v>
                </c:pt>
                <c:pt idx="114">
                  <c:v>429</c:v>
                </c:pt>
                <c:pt idx="115">
                  <c:v>396</c:v>
                </c:pt>
                <c:pt idx="116">
                  <c:v>308</c:v>
                </c:pt>
                <c:pt idx="117">
                  <c:v>267</c:v>
                </c:pt>
                <c:pt idx="118">
                  <c:v>220</c:v>
                </c:pt>
                <c:pt idx="119">
                  <c:v>166</c:v>
                </c:pt>
                <c:pt idx="120">
                  <c:v>161</c:v>
                </c:pt>
                <c:pt idx="121">
                  <c:v>159</c:v>
                </c:pt>
                <c:pt idx="122">
                  <c:v>159</c:v>
                </c:pt>
                <c:pt idx="123">
                  <c:v>172</c:v>
                </c:pt>
                <c:pt idx="124">
                  <c:v>159</c:v>
                </c:pt>
                <c:pt idx="125">
                  <c:v>188</c:v>
                </c:pt>
                <c:pt idx="126">
                  <c:v>189</c:v>
                </c:pt>
                <c:pt idx="127">
                  <c:v>233</c:v>
                </c:pt>
                <c:pt idx="128">
                  <c:v>288</c:v>
                </c:pt>
                <c:pt idx="129">
                  <c:v>308</c:v>
                </c:pt>
                <c:pt idx="130">
                  <c:v>299</c:v>
                </c:pt>
                <c:pt idx="131">
                  <c:v>243</c:v>
                </c:pt>
                <c:pt idx="132">
                  <c:v>172</c:v>
                </c:pt>
                <c:pt idx="133">
                  <c:v>160</c:v>
                </c:pt>
                <c:pt idx="134">
                  <c:v>193</c:v>
                </c:pt>
                <c:pt idx="135">
                  <c:v>229</c:v>
                </c:pt>
                <c:pt idx="136">
                  <c:v>326</c:v>
                </c:pt>
                <c:pt idx="137">
                  <c:v>372</c:v>
                </c:pt>
                <c:pt idx="138">
                  <c:v>434</c:v>
                </c:pt>
                <c:pt idx="139">
                  <c:v>378</c:v>
                </c:pt>
                <c:pt idx="140">
                  <c:v>325</c:v>
                </c:pt>
                <c:pt idx="141">
                  <c:v>203</c:v>
                </c:pt>
                <c:pt idx="142">
                  <c:v>112</c:v>
                </c:pt>
                <c:pt idx="143">
                  <c:v>43</c:v>
                </c:pt>
              </c:numCache>
            </c:numRef>
          </c:val>
        </c:ser>
        <c:ser>
          <c:idx val="1"/>
          <c:order val="1"/>
          <c:tx>
            <c:v>Rok 1990</c:v>
          </c:tx>
          <c:marker>
            <c:symbol val="none"/>
          </c:marker>
          <c:cat>
            <c:numRef>
              <c:f>vyvoj_poctu_spoju_v_case!$B$2:$B$145</c:f>
              <c:numCache>
                <c:formatCode>h:mm</c:formatCode>
                <c:ptCount val="144"/>
                <c:pt idx="0">
                  <c:v>0</c:v>
                </c:pt>
                <c:pt idx="1">
                  <c:v>6.9444444444444458E-3</c:v>
                </c:pt>
                <c:pt idx="2">
                  <c:v>1.3888888888888892E-2</c:v>
                </c:pt>
                <c:pt idx="3">
                  <c:v>2.0833333333333304E-2</c:v>
                </c:pt>
                <c:pt idx="4">
                  <c:v>2.7777777777777811E-2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4.8611111111111105E-2</c:v>
                </c:pt>
                <c:pt idx="8">
                  <c:v>5.5555555555555594E-2</c:v>
                </c:pt>
                <c:pt idx="9">
                  <c:v>6.25E-2</c:v>
                </c:pt>
                <c:pt idx="10">
                  <c:v>6.944444444444442E-2</c:v>
                </c:pt>
                <c:pt idx="11">
                  <c:v>7.6388888888888895E-2</c:v>
                </c:pt>
                <c:pt idx="12">
                  <c:v>8.3333333333333315E-2</c:v>
                </c:pt>
                <c:pt idx="13">
                  <c:v>9.027777777777779E-2</c:v>
                </c:pt>
                <c:pt idx="14">
                  <c:v>9.722222222222221E-2</c:v>
                </c:pt>
                <c:pt idx="15">
                  <c:v>0.10416666666666702</c:v>
                </c:pt>
                <c:pt idx="16">
                  <c:v>0.11111111111111099</c:v>
                </c:pt>
                <c:pt idx="17">
                  <c:v>0.11805555555555601</c:v>
                </c:pt>
                <c:pt idx="18">
                  <c:v>0.125</c:v>
                </c:pt>
                <c:pt idx="19">
                  <c:v>0.13194444444444406</c:v>
                </c:pt>
                <c:pt idx="20">
                  <c:v>0.13888888888888901</c:v>
                </c:pt>
                <c:pt idx="21">
                  <c:v>0.14583333333333304</c:v>
                </c:pt>
                <c:pt idx="22">
                  <c:v>0.15277777777777801</c:v>
                </c:pt>
                <c:pt idx="23">
                  <c:v>0.15972222222222202</c:v>
                </c:pt>
                <c:pt idx="24">
                  <c:v>0.16666666666666696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0.18750000000000003</c:v>
                </c:pt>
                <c:pt idx="28">
                  <c:v>0.19444444444444406</c:v>
                </c:pt>
                <c:pt idx="29">
                  <c:v>0.20138888888888901</c:v>
                </c:pt>
                <c:pt idx="30">
                  <c:v>0.20833333333333304</c:v>
                </c:pt>
                <c:pt idx="31">
                  <c:v>0.21527777777777801</c:v>
                </c:pt>
                <c:pt idx="32">
                  <c:v>0.22222222222222199</c:v>
                </c:pt>
                <c:pt idx="33">
                  <c:v>0.22916666666666696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0.26388888888888912</c:v>
                </c:pt>
                <c:pt idx="39">
                  <c:v>0.27083333333333293</c:v>
                </c:pt>
                <c:pt idx="40">
                  <c:v>0.27777777777777807</c:v>
                </c:pt>
                <c:pt idx="41">
                  <c:v>0.28472222222222204</c:v>
                </c:pt>
                <c:pt idx="42">
                  <c:v>0.29166666666666707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0.31250000000000006</c:v>
                </c:pt>
                <c:pt idx="46">
                  <c:v>0.31944444444444403</c:v>
                </c:pt>
                <c:pt idx="47">
                  <c:v>0.32638888888888917</c:v>
                </c:pt>
                <c:pt idx="48">
                  <c:v>0.33333333333333298</c:v>
                </c:pt>
                <c:pt idx="49">
                  <c:v>0.34027777777777807</c:v>
                </c:pt>
                <c:pt idx="50">
                  <c:v>0.34722222222222204</c:v>
                </c:pt>
                <c:pt idx="51">
                  <c:v>0.35416666666666707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0.37500000000000006</c:v>
                </c:pt>
                <c:pt idx="55">
                  <c:v>0.38194444444444403</c:v>
                </c:pt>
                <c:pt idx="56">
                  <c:v>0.38888888888888917</c:v>
                </c:pt>
                <c:pt idx="57">
                  <c:v>0.39583333333333298</c:v>
                </c:pt>
                <c:pt idx="58">
                  <c:v>0.40277777777777807</c:v>
                </c:pt>
                <c:pt idx="59">
                  <c:v>0.40972222222222204</c:v>
                </c:pt>
                <c:pt idx="60">
                  <c:v>0.41666666666666707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0.43750000000000006</c:v>
                </c:pt>
                <c:pt idx="64">
                  <c:v>0.44444444444444398</c:v>
                </c:pt>
                <c:pt idx="65">
                  <c:v>0.45138888888888912</c:v>
                </c:pt>
                <c:pt idx="66">
                  <c:v>0.45833333333333293</c:v>
                </c:pt>
                <c:pt idx="67">
                  <c:v>0.46527777777777807</c:v>
                </c:pt>
                <c:pt idx="68">
                  <c:v>0.47222222222222204</c:v>
                </c:pt>
                <c:pt idx="69">
                  <c:v>0.47916666666666707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0.50694444444444409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0.56944444444444409</c:v>
                </c:pt>
                <c:pt idx="83">
                  <c:v>0.57638888888888895</c:v>
                </c:pt>
                <c:pt idx="84">
                  <c:v>0.58333333333333293</c:v>
                </c:pt>
                <c:pt idx="85">
                  <c:v>0.5902777777777779</c:v>
                </c:pt>
                <c:pt idx="86">
                  <c:v>0.59722222222222188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0.61805555555555514</c:v>
                </c:pt>
                <c:pt idx="90">
                  <c:v>0.62500000000000011</c:v>
                </c:pt>
                <c:pt idx="91">
                  <c:v>0.6319444444444442</c:v>
                </c:pt>
                <c:pt idx="92">
                  <c:v>0.63888888888888906</c:v>
                </c:pt>
                <c:pt idx="93">
                  <c:v>0.64583333333333315</c:v>
                </c:pt>
                <c:pt idx="94">
                  <c:v>0.65277777777777812</c:v>
                </c:pt>
                <c:pt idx="95">
                  <c:v>0.6597222222222221</c:v>
                </c:pt>
                <c:pt idx="96">
                  <c:v>0.66666666666666707</c:v>
                </c:pt>
                <c:pt idx="97">
                  <c:v>0.67361111111111116</c:v>
                </c:pt>
                <c:pt idx="98">
                  <c:v>0.68055555555555503</c:v>
                </c:pt>
                <c:pt idx="99">
                  <c:v>0.6875</c:v>
                </c:pt>
                <c:pt idx="100">
                  <c:v>0.69444444444444409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0.74305555555555514</c:v>
                </c:pt>
                <c:pt idx="108">
                  <c:v>0.75000000000000011</c:v>
                </c:pt>
                <c:pt idx="109">
                  <c:v>0.7569444444444442</c:v>
                </c:pt>
                <c:pt idx="110">
                  <c:v>0.76388888888888906</c:v>
                </c:pt>
                <c:pt idx="111">
                  <c:v>0.77083333333333315</c:v>
                </c:pt>
                <c:pt idx="112">
                  <c:v>0.77777777777777812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0.81944444444444409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0.86805555555555514</c:v>
                </c:pt>
                <c:pt idx="126">
                  <c:v>0.87500000000000011</c:v>
                </c:pt>
                <c:pt idx="127">
                  <c:v>0.88194444444444409</c:v>
                </c:pt>
                <c:pt idx="128">
                  <c:v>0.88888888888888895</c:v>
                </c:pt>
                <c:pt idx="129">
                  <c:v>0.89583333333333304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0.94444444444444409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0.97222222222222199</c:v>
                </c:pt>
                <c:pt idx="141">
                  <c:v>0.97916666666666696</c:v>
                </c:pt>
                <c:pt idx="142">
                  <c:v>0.98611111111111094</c:v>
                </c:pt>
                <c:pt idx="143">
                  <c:v>0.99305555555555503</c:v>
                </c:pt>
              </c:numCache>
            </c:numRef>
          </c:cat>
          <c:val>
            <c:numRef>
              <c:f>vyvoj_poctu_spoju_v_case!$D$2:$D$145</c:f>
              <c:numCache>
                <c:formatCode>General</c:formatCode>
                <c:ptCount val="14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4</c:v>
                </c:pt>
                <c:pt idx="23">
                  <c:v>9</c:v>
                </c:pt>
                <c:pt idx="24">
                  <c:v>47</c:v>
                </c:pt>
                <c:pt idx="25">
                  <c:v>78</c:v>
                </c:pt>
                <c:pt idx="26">
                  <c:v>141</c:v>
                </c:pt>
                <c:pt idx="27">
                  <c:v>259</c:v>
                </c:pt>
                <c:pt idx="28">
                  <c:v>480</c:v>
                </c:pt>
                <c:pt idx="29">
                  <c:v>561</c:v>
                </c:pt>
                <c:pt idx="30">
                  <c:v>689</c:v>
                </c:pt>
                <c:pt idx="31">
                  <c:v>766</c:v>
                </c:pt>
                <c:pt idx="32">
                  <c:v>708</c:v>
                </c:pt>
                <c:pt idx="33">
                  <c:v>665</c:v>
                </c:pt>
                <c:pt idx="34">
                  <c:v>677</c:v>
                </c:pt>
                <c:pt idx="35">
                  <c:v>626</c:v>
                </c:pt>
                <c:pt idx="36">
                  <c:v>626</c:v>
                </c:pt>
                <c:pt idx="37">
                  <c:v>695</c:v>
                </c:pt>
                <c:pt idx="38">
                  <c:v>796</c:v>
                </c:pt>
                <c:pt idx="39">
                  <c:v>766</c:v>
                </c:pt>
                <c:pt idx="40">
                  <c:v>838</c:v>
                </c:pt>
                <c:pt idx="41">
                  <c:v>858</c:v>
                </c:pt>
                <c:pt idx="42">
                  <c:v>818</c:v>
                </c:pt>
                <c:pt idx="43">
                  <c:v>852</c:v>
                </c:pt>
                <c:pt idx="44">
                  <c:v>863</c:v>
                </c:pt>
                <c:pt idx="45">
                  <c:v>765</c:v>
                </c:pt>
                <c:pt idx="46">
                  <c:v>589</c:v>
                </c:pt>
                <c:pt idx="47">
                  <c:v>393</c:v>
                </c:pt>
                <c:pt idx="48">
                  <c:v>313</c:v>
                </c:pt>
                <c:pt idx="49">
                  <c:v>328</c:v>
                </c:pt>
                <c:pt idx="50">
                  <c:v>322</c:v>
                </c:pt>
                <c:pt idx="51">
                  <c:v>333</c:v>
                </c:pt>
                <c:pt idx="52">
                  <c:v>337</c:v>
                </c:pt>
                <c:pt idx="53">
                  <c:v>295</c:v>
                </c:pt>
                <c:pt idx="54">
                  <c:v>295</c:v>
                </c:pt>
                <c:pt idx="55">
                  <c:v>269</c:v>
                </c:pt>
                <c:pt idx="56">
                  <c:v>263</c:v>
                </c:pt>
                <c:pt idx="57">
                  <c:v>278</c:v>
                </c:pt>
                <c:pt idx="58">
                  <c:v>254</c:v>
                </c:pt>
                <c:pt idx="59">
                  <c:v>231</c:v>
                </c:pt>
                <c:pt idx="60">
                  <c:v>287</c:v>
                </c:pt>
                <c:pt idx="61">
                  <c:v>316</c:v>
                </c:pt>
                <c:pt idx="62">
                  <c:v>333</c:v>
                </c:pt>
                <c:pt idx="63">
                  <c:v>330</c:v>
                </c:pt>
                <c:pt idx="64">
                  <c:v>346</c:v>
                </c:pt>
                <c:pt idx="65">
                  <c:v>320</c:v>
                </c:pt>
                <c:pt idx="66">
                  <c:v>360</c:v>
                </c:pt>
                <c:pt idx="67">
                  <c:v>359</c:v>
                </c:pt>
                <c:pt idx="68">
                  <c:v>344</c:v>
                </c:pt>
                <c:pt idx="69">
                  <c:v>346</c:v>
                </c:pt>
                <c:pt idx="70">
                  <c:v>299</c:v>
                </c:pt>
                <c:pt idx="71">
                  <c:v>271</c:v>
                </c:pt>
                <c:pt idx="72">
                  <c:v>310</c:v>
                </c:pt>
                <c:pt idx="73">
                  <c:v>302</c:v>
                </c:pt>
                <c:pt idx="74">
                  <c:v>356</c:v>
                </c:pt>
                <c:pt idx="75">
                  <c:v>445</c:v>
                </c:pt>
                <c:pt idx="76">
                  <c:v>545</c:v>
                </c:pt>
                <c:pt idx="77">
                  <c:v>568</c:v>
                </c:pt>
                <c:pt idx="78">
                  <c:v>630</c:v>
                </c:pt>
                <c:pt idx="79">
                  <c:v>677</c:v>
                </c:pt>
                <c:pt idx="80">
                  <c:v>694</c:v>
                </c:pt>
                <c:pt idx="81">
                  <c:v>681</c:v>
                </c:pt>
                <c:pt idx="82">
                  <c:v>623</c:v>
                </c:pt>
                <c:pt idx="83">
                  <c:v>614</c:v>
                </c:pt>
                <c:pt idx="84">
                  <c:v>482</c:v>
                </c:pt>
                <c:pt idx="85">
                  <c:v>449</c:v>
                </c:pt>
                <c:pt idx="86">
                  <c:v>480</c:v>
                </c:pt>
                <c:pt idx="87">
                  <c:v>493</c:v>
                </c:pt>
                <c:pt idx="88">
                  <c:v>553</c:v>
                </c:pt>
                <c:pt idx="89">
                  <c:v>620</c:v>
                </c:pt>
                <c:pt idx="90">
                  <c:v>735</c:v>
                </c:pt>
                <c:pt idx="91">
                  <c:v>786</c:v>
                </c:pt>
                <c:pt idx="92">
                  <c:v>805</c:v>
                </c:pt>
                <c:pt idx="93">
                  <c:v>829</c:v>
                </c:pt>
                <c:pt idx="94">
                  <c:v>783</c:v>
                </c:pt>
                <c:pt idx="95">
                  <c:v>692</c:v>
                </c:pt>
                <c:pt idx="96">
                  <c:v>691</c:v>
                </c:pt>
                <c:pt idx="97">
                  <c:v>723</c:v>
                </c:pt>
                <c:pt idx="98">
                  <c:v>749</c:v>
                </c:pt>
                <c:pt idx="99">
                  <c:v>749</c:v>
                </c:pt>
                <c:pt idx="100">
                  <c:v>662</c:v>
                </c:pt>
                <c:pt idx="101">
                  <c:v>599</c:v>
                </c:pt>
                <c:pt idx="102">
                  <c:v>547</c:v>
                </c:pt>
                <c:pt idx="103">
                  <c:v>527</c:v>
                </c:pt>
                <c:pt idx="104">
                  <c:v>569</c:v>
                </c:pt>
                <c:pt idx="105">
                  <c:v>523</c:v>
                </c:pt>
                <c:pt idx="106">
                  <c:v>544</c:v>
                </c:pt>
                <c:pt idx="107">
                  <c:v>414</c:v>
                </c:pt>
                <c:pt idx="108">
                  <c:v>385</c:v>
                </c:pt>
                <c:pt idx="109">
                  <c:v>365</c:v>
                </c:pt>
                <c:pt idx="110">
                  <c:v>329</c:v>
                </c:pt>
                <c:pt idx="111">
                  <c:v>408</c:v>
                </c:pt>
                <c:pt idx="112">
                  <c:v>436</c:v>
                </c:pt>
                <c:pt idx="113">
                  <c:v>425</c:v>
                </c:pt>
                <c:pt idx="114">
                  <c:v>422</c:v>
                </c:pt>
                <c:pt idx="115">
                  <c:v>391</c:v>
                </c:pt>
                <c:pt idx="116">
                  <c:v>321</c:v>
                </c:pt>
                <c:pt idx="117">
                  <c:v>277</c:v>
                </c:pt>
                <c:pt idx="118">
                  <c:v>237</c:v>
                </c:pt>
                <c:pt idx="119">
                  <c:v>178</c:v>
                </c:pt>
                <c:pt idx="120">
                  <c:v>167</c:v>
                </c:pt>
                <c:pt idx="121">
                  <c:v>169</c:v>
                </c:pt>
                <c:pt idx="122">
                  <c:v>168</c:v>
                </c:pt>
                <c:pt idx="123">
                  <c:v>160</c:v>
                </c:pt>
                <c:pt idx="124">
                  <c:v>152</c:v>
                </c:pt>
                <c:pt idx="125">
                  <c:v>176</c:v>
                </c:pt>
                <c:pt idx="126">
                  <c:v>194</c:v>
                </c:pt>
                <c:pt idx="127">
                  <c:v>266</c:v>
                </c:pt>
                <c:pt idx="128">
                  <c:v>293</c:v>
                </c:pt>
                <c:pt idx="129">
                  <c:v>325</c:v>
                </c:pt>
                <c:pt idx="130">
                  <c:v>289</c:v>
                </c:pt>
                <c:pt idx="131">
                  <c:v>212</c:v>
                </c:pt>
                <c:pt idx="132">
                  <c:v>170</c:v>
                </c:pt>
                <c:pt idx="133">
                  <c:v>170</c:v>
                </c:pt>
                <c:pt idx="134">
                  <c:v>203</c:v>
                </c:pt>
                <c:pt idx="135">
                  <c:v>241</c:v>
                </c:pt>
                <c:pt idx="136">
                  <c:v>339</c:v>
                </c:pt>
                <c:pt idx="137">
                  <c:v>433</c:v>
                </c:pt>
                <c:pt idx="138">
                  <c:v>431</c:v>
                </c:pt>
                <c:pt idx="139">
                  <c:v>401</c:v>
                </c:pt>
                <c:pt idx="140">
                  <c:v>316</c:v>
                </c:pt>
                <c:pt idx="141">
                  <c:v>188</c:v>
                </c:pt>
                <c:pt idx="142">
                  <c:v>81</c:v>
                </c:pt>
                <c:pt idx="143">
                  <c:v>19</c:v>
                </c:pt>
              </c:numCache>
            </c:numRef>
          </c:val>
        </c:ser>
        <c:ser>
          <c:idx val="2"/>
          <c:order val="2"/>
          <c:tx>
            <c:v>Rok 2000</c:v>
          </c:tx>
          <c:marker>
            <c:symbol val="none"/>
          </c:marker>
          <c:cat>
            <c:numRef>
              <c:f>vyvoj_poctu_spoju_v_case!$B$2:$B$145</c:f>
              <c:numCache>
                <c:formatCode>h:mm</c:formatCode>
                <c:ptCount val="144"/>
                <c:pt idx="0">
                  <c:v>0</c:v>
                </c:pt>
                <c:pt idx="1">
                  <c:v>6.9444444444444458E-3</c:v>
                </c:pt>
                <c:pt idx="2">
                  <c:v>1.3888888888888892E-2</c:v>
                </c:pt>
                <c:pt idx="3">
                  <c:v>2.0833333333333304E-2</c:v>
                </c:pt>
                <c:pt idx="4">
                  <c:v>2.7777777777777811E-2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4.8611111111111105E-2</c:v>
                </c:pt>
                <c:pt idx="8">
                  <c:v>5.5555555555555594E-2</c:v>
                </c:pt>
                <c:pt idx="9">
                  <c:v>6.25E-2</c:v>
                </c:pt>
                <c:pt idx="10">
                  <c:v>6.944444444444442E-2</c:v>
                </c:pt>
                <c:pt idx="11">
                  <c:v>7.6388888888888895E-2</c:v>
                </c:pt>
                <c:pt idx="12">
                  <c:v>8.3333333333333315E-2</c:v>
                </c:pt>
                <c:pt idx="13">
                  <c:v>9.027777777777779E-2</c:v>
                </c:pt>
                <c:pt idx="14">
                  <c:v>9.722222222222221E-2</c:v>
                </c:pt>
                <c:pt idx="15">
                  <c:v>0.10416666666666702</c:v>
                </c:pt>
                <c:pt idx="16">
                  <c:v>0.11111111111111099</c:v>
                </c:pt>
                <c:pt idx="17">
                  <c:v>0.11805555555555601</c:v>
                </c:pt>
                <c:pt idx="18">
                  <c:v>0.125</c:v>
                </c:pt>
                <c:pt idx="19">
                  <c:v>0.13194444444444406</c:v>
                </c:pt>
                <c:pt idx="20">
                  <c:v>0.13888888888888901</c:v>
                </c:pt>
                <c:pt idx="21">
                  <c:v>0.14583333333333304</c:v>
                </c:pt>
                <c:pt idx="22">
                  <c:v>0.15277777777777801</c:v>
                </c:pt>
                <c:pt idx="23">
                  <c:v>0.15972222222222202</c:v>
                </c:pt>
                <c:pt idx="24">
                  <c:v>0.16666666666666696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0.18750000000000003</c:v>
                </c:pt>
                <c:pt idx="28">
                  <c:v>0.19444444444444406</c:v>
                </c:pt>
                <c:pt idx="29">
                  <c:v>0.20138888888888901</c:v>
                </c:pt>
                <c:pt idx="30">
                  <c:v>0.20833333333333304</c:v>
                </c:pt>
                <c:pt idx="31">
                  <c:v>0.21527777777777801</c:v>
                </c:pt>
                <c:pt idx="32">
                  <c:v>0.22222222222222199</c:v>
                </c:pt>
                <c:pt idx="33">
                  <c:v>0.22916666666666696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0.26388888888888912</c:v>
                </c:pt>
                <c:pt idx="39">
                  <c:v>0.27083333333333293</c:v>
                </c:pt>
                <c:pt idx="40">
                  <c:v>0.27777777777777807</c:v>
                </c:pt>
                <c:pt idx="41">
                  <c:v>0.28472222222222204</c:v>
                </c:pt>
                <c:pt idx="42">
                  <c:v>0.29166666666666707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0.31250000000000006</c:v>
                </c:pt>
                <c:pt idx="46">
                  <c:v>0.31944444444444403</c:v>
                </c:pt>
                <c:pt idx="47">
                  <c:v>0.32638888888888917</c:v>
                </c:pt>
                <c:pt idx="48">
                  <c:v>0.33333333333333298</c:v>
                </c:pt>
                <c:pt idx="49">
                  <c:v>0.34027777777777807</c:v>
                </c:pt>
                <c:pt idx="50">
                  <c:v>0.34722222222222204</c:v>
                </c:pt>
                <c:pt idx="51">
                  <c:v>0.35416666666666707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0.37500000000000006</c:v>
                </c:pt>
                <c:pt idx="55">
                  <c:v>0.38194444444444403</c:v>
                </c:pt>
                <c:pt idx="56">
                  <c:v>0.38888888888888917</c:v>
                </c:pt>
                <c:pt idx="57">
                  <c:v>0.39583333333333298</c:v>
                </c:pt>
                <c:pt idx="58">
                  <c:v>0.40277777777777807</c:v>
                </c:pt>
                <c:pt idx="59">
                  <c:v>0.40972222222222204</c:v>
                </c:pt>
                <c:pt idx="60">
                  <c:v>0.41666666666666707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0.43750000000000006</c:v>
                </c:pt>
                <c:pt idx="64">
                  <c:v>0.44444444444444398</c:v>
                </c:pt>
                <c:pt idx="65">
                  <c:v>0.45138888888888912</c:v>
                </c:pt>
                <c:pt idx="66">
                  <c:v>0.45833333333333293</c:v>
                </c:pt>
                <c:pt idx="67">
                  <c:v>0.46527777777777807</c:v>
                </c:pt>
                <c:pt idx="68">
                  <c:v>0.47222222222222204</c:v>
                </c:pt>
                <c:pt idx="69">
                  <c:v>0.47916666666666707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0.50694444444444409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0.56944444444444409</c:v>
                </c:pt>
                <c:pt idx="83">
                  <c:v>0.57638888888888895</c:v>
                </c:pt>
                <c:pt idx="84">
                  <c:v>0.58333333333333293</c:v>
                </c:pt>
                <c:pt idx="85">
                  <c:v>0.5902777777777779</c:v>
                </c:pt>
                <c:pt idx="86">
                  <c:v>0.59722222222222188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0.61805555555555514</c:v>
                </c:pt>
                <c:pt idx="90">
                  <c:v>0.62500000000000011</c:v>
                </c:pt>
                <c:pt idx="91">
                  <c:v>0.6319444444444442</c:v>
                </c:pt>
                <c:pt idx="92">
                  <c:v>0.63888888888888906</c:v>
                </c:pt>
                <c:pt idx="93">
                  <c:v>0.64583333333333315</c:v>
                </c:pt>
                <c:pt idx="94">
                  <c:v>0.65277777777777812</c:v>
                </c:pt>
                <c:pt idx="95">
                  <c:v>0.6597222222222221</c:v>
                </c:pt>
                <c:pt idx="96">
                  <c:v>0.66666666666666707</c:v>
                </c:pt>
                <c:pt idx="97">
                  <c:v>0.67361111111111116</c:v>
                </c:pt>
                <c:pt idx="98">
                  <c:v>0.68055555555555503</c:v>
                </c:pt>
                <c:pt idx="99">
                  <c:v>0.6875</c:v>
                </c:pt>
                <c:pt idx="100">
                  <c:v>0.69444444444444409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0.74305555555555514</c:v>
                </c:pt>
                <c:pt idx="108">
                  <c:v>0.75000000000000011</c:v>
                </c:pt>
                <c:pt idx="109">
                  <c:v>0.7569444444444442</c:v>
                </c:pt>
                <c:pt idx="110">
                  <c:v>0.76388888888888906</c:v>
                </c:pt>
                <c:pt idx="111">
                  <c:v>0.77083333333333315</c:v>
                </c:pt>
                <c:pt idx="112">
                  <c:v>0.77777777777777812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0.81944444444444409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0.86805555555555514</c:v>
                </c:pt>
                <c:pt idx="126">
                  <c:v>0.87500000000000011</c:v>
                </c:pt>
                <c:pt idx="127">
                  <c:v>0.88194444444444409</c:v>
                </c:pt>
                <c:pt idx="128">
                  <c:v>0.88888888888888895</c:v>
                </c:pt>
                <c:pt idx="129">
                  <c:v>0.89583333333333304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0.94444444444444409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0.97222222222222199</c:v>
                </c:pt>
                <c:pt idx="141">
                  <c:v>0.97916666666666696</c:v>
                </c:pt>
                <c:pt idx="142">
                  <c:v>0.98611111111111094</c:v>
                </c:pt>
                <c:pt idx="143">
                  <c:v>0.99305555555555503</c:v>
                </c:pt>
              </c:numCache>
            </c:numRef>
          </c:cat>
          <c:val>
            <c:numRef>
              <c:f>vyvoj_poctu_spoju_v_case!$E$2:$E$145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16</c:v>
                </c:pt>
                <c:pt idx="25">
                  <c:v>51</c:v>
                </c:pt>
                <c:pt idx="26">
                  <c:v>125</c:v>
                </c:pt>
                <c:pt idx="27">
                  <c:v>310</c:v>
                </c:pt>
                <c:pt idx="28">
                  <c:v>436</c:v>
                </c:pt>
                <c:pt idx="29">
                  <c:v>646</c:v>
                </c:pt>
                <c:pt idx="30">
                  <c:v>824</c:v>
                </c:pt>
                <c:pt idx="31">
                  <c:v>969</c:v>
                </c:pt>
                <c:pt idx="32">
                  <c:v>900</c:v>
                </c:pt>
                <c:pt idx="33">
                  <c:v>807</c:v>
                </c:pt>
                <c:pt idx="34">
                  <c:v>817</c:v>
                </c:pt>
                <c:pt idx="35">
                  <c:v>747</c:v>
                </c:pt>
                <c:pt idx="36">
                  <c:v>742</c:v>
                </c:pt>
                <c:pt idx="37">
                  <c:v>890</c:v>
                </c:pt>
                <c:pt idx="38">
                  <c:v>918</c:v>
                </c:pt>
                <c:pt idx="39">
                  <c:v>943</c:v>
                </c:pt>
                <c:pt idx="40">
                  <c:v>1013</c:v>
                </c:pt>
                <c:pt idx="41">
                  <c:v>1079</c:v>
                </c:pt>
                <c:pt idx="42">
                  <c:v>1094</c:v>
                </c:pt>
                <c:pt idx="43">
                  <c:v>1174</c:v>
                </c:pt>
                <c:pt idx="44">
                  <c:v>1107</c:v>
                </c:pt>
                <c:pt idx="45">
                  <c:v>968</c:v>
                </c:pt>
                <c:pt idx="46">
                  <c:v>746</c:v>
                </c:pt>
                <c:pt idx="47">
                  <c:v>455</c:v>
                </c:pt>
                <c:pt idx="48">
                  <c:v>337</c:v>
                </c:pt>
                <c:pt idx="49">
                  <c:v>309</c:v>
                </c:pt>
                <c:pt idx="50">
                  <c:v>370</c:v>
                </c:pt>
                <c:pt idx="51">
                  <c:v>384</c:v>
                </c:pt>
                <c:pt idx="52">
                  <c:v>359</c:v>
                </c:pt>
                <c:pt idx="53">
                  <c:v>329</c:v>
                </c:pt>
                <c:pt idx="54">
                  <c:v>317</c:v>
                </c:pt>
                <c:pt idx="55">
                  <c:v>279</c:v>
                </c:pt>
                <c:pt idx="56">
                  <c:v>275</c:v>
                </c:pt>
                <c:pt idx="57">
                  <c:v>269</c:v>
                </c:pt>
                <c:pt idx="58">
                  <c:v>293</c:v>
                </c:pt>
                <c:pt idx="59">
                  <c:v>289</c:v>
                </c:pt>
                <c:pt idx="60">
                  <c:v>320</c:v>
                </c:pt>
                <c:pt idx="61">
                  <c:v>323</c:v>
                </c:pt>
                <c:pt idx="62">
                  <c:v>351</c:v>
                </c:pt>
                <c:pt idx="63">
                  <c:v>322</c:v>
                </c:pt>
                <c:pt idx="64">
                  <c:v>348</c:v>
                </c:pt>
                <c:pt idx="65">
                  <c:v>394</c:v>
                </c:pt>
                <c:pt idx="66">
                  <c:v>391</c:v>
                </c:pt>
                <c:pt idx="67">
                  <c:v>383</c:v>
                </c:pt>
                <c:pt idx="68">
                  <c:v>426</c:v>
                </c:pt>
                <c:pt idx="69">
                  <c:v>400</c:v>
                </c:pt>
                <c:pt idx="70">
                  <c:v>386</c:v>
                </c:pt>
                <c:pt idx="71">
                  <c:v>333</c:v>
                </c:pt>
                <c:pt idx="72">
                  <c:v>333</c:v>
                </c:pt>
                <c:pt idx="73">
                  <c:v>344</c:v>
                </c:pt>
                <c:pt idx="74">
                  <c:v>454</c:v>
                </c:pt>
                <c:pt idx="75">
                  <c:v>518</c:v>
                </c:pt>
                <c:pt idx="76">
                  <c:v>626</c:v>
                </c:pt>
                <c:pt idx="77">
                  <c:v>745</c:v>
                </c:pt>
                <c:pt idx="78">
                  <c:v>821</c:v>
                </c:pt>
                <c:pt idx="79">
                  <c:v>906</c:v>
                </c:pt>
                <c:pt idx="80">
                  <c:v>886</c:v>
                </c:pt>
                <c:pt idx="81">
                  <c:v>850</c:v>
                </c:pt>
                <c:pt idx="82">
                  <c:v>736</c:v>
                </c:pt>
                <c:pt idx="83">
                  <c:v>626</c:v>
                </c:pt>
                <c:pt idx="84">
                  <c:v>530</c:v>
                </c:pt>
                <c:pt idx="85">
                  <c:v>666</c:v>
                </c:pt>
                <c:pt idx="86">
                  <c:v>693</c:v>
                </c:pt>
                <c:pt idx="87">
                  <c:v>744</c:v>
                </c:pt>
                <c:pt idx="88">
                  <c:v>836</c:v>
                </c:pt>
                <c:pt idx="89">
                  <c:v>884</c:v>
                </c:pt>
                <c:pt idx="90">
                  <c:v>983</c:v>
                </c:pt>
                <c:pt idx="91">
                  <c:v>960</c:v>
                </c:pt>
                <c:pt idx="92">
                  <c:v>920</c:v>
                </c:pt>
                <c:pt idx="93">
                  <c:v>826</c:v>
                </c:pt>
                <c:pt idx="94">
                  <c:v>713</c:v>
                </c:pt>
                <c:pt idx="95">
                  <c:v>690</c:v>
                </c:pt>
                <c:pt idx="96">
                  <c:v>668</c:v>
                </c:pt>
                <c:pt idx="97">
                  <c:v>743</c:v>
                </c:pt>
                <c:pt idx="98">
                  <c:v>707</c:v>
                </c:pt>
                <c:pt idx="99">
                  <c:v>730</c:v>
                </c:pt>
                <c:pt idx="100">
                  <c:v>719</c:v>
                </c:pt>
                <c:pt idx="101">
                  <c:v>602</c:v>
                </c:pt>
                <c:pt idx="102">
                  <c:v>588</c:v>
                </c:pt>
                <c:pt idx="103">
                  <c:v>627</c:v>
                </c:pt>
                <c:pt idx="104">
                  <c:v>583</c:v>
                </c:pt>
                <c:pt idx="105">
                  <c:v>598</c:v>
                </c:pt>
                <c:pt idx="106">
                  <c:v>560</c:v>
                </c:pt>
                <c:pt idx="107">
                  <c:v>412</c:v>
                </c:pt>
                <c:pt idx="108">
                  <c:v>325</c:v>
                </c:pt>
                <c:pt idx="109">
                  <c:v>329</c:v>
                </c:pt>
                <c:pt idx="110">
                  <c:v>328</c:v>
                </c:pt>
                <c:pt idx="111">
                  <c:v>389</c:v>
                </c:pt>
                <c:pt idx="112">
                  <c:v>470</c:v>
                </c:pt>
                <c:pt idx="113">
                  <c:v>506</c:v>
                </c:pt>
                <c:pt idx="114">
                  <c:v>497</c:v>
                </c:pt>
                <c:pt idx="115">
                  <c:v>742</c:v>
                </c:pt>
                <c:pt idx="116">
                  <c:v>399</c:v>
                </c:pt>
                <c:pt idx="117">
                  <c:v>302</c:v>
                </c:pt>
                <c:pt idx="118">
                  <c:v>266</c:v>
                </c:pt>
                <c:pt idx="119">
                  <c:v>207</c:v>
                </c:pt>
                <c:pt idx="120">
                  <c:v>196</c:v>
                </c:pt>
                <c:pt idx="121">
                  <c:v>191</c:v>
                </c:pt>
                <c:pt idx="122">
                  <c:v>162</c:v>
                </c:pt>
                <c:pt idx="123">
                  <c:v>138</c:v>
                </c:pt>
                <c:pt idx="124">
                  <c:v>162</c:v>
                </c:pt>
                <c:pt idx="125">
                  <c:v>186</c:v>
                </c:pt>
                <c:pt idx="126">
                  <c:v>212</c:v>
                </c:pt>
                <c:pt idx="127">
                  <c:v>257</c:v>
                </c:pt>
                <c:pt idx="128">
                  <c:v>240</c:v>
                </c:pt>
                <c:pt idx="129">
                  <c:v>221</c:v>
                </c:pt>
                <c:pt idx="130">
                  <c:v>115</c:v>
                </c:pt>
                <c:pt idx="131">
                  <c:v>99</c:v>
                </c:pt>
                <c:pt idx="132">
                  <c:v>64</c:v>
                </c:pt>
                <c:pt idx="133">
                  <c:v>122</c:v>
                </c:pt>
                <c:pt idx="134">
                  <c:v>167</c:v>
                </c:pt>
                <c:pt idx="135">
                  <c:v>275</c:v>
                </c:pt>
                <c:pt idx="136">
                  <c:v>339</c:v>
                </c:pt>
                <c:pt idx="137">
                  <c:v>314</c:v>
                </c:pt>
                <c:pt idx="138">
                  <c:v>281</c:v>
                </c:pt>
                <c:pt idx="139">
                  <c:v>156</c:v>
                </c:pt>
                <c:pt idx="140">
                  <c:v>81</c:v>
                </c:pt>
                <c:pt idx="141">
                  <c:v>29</c:v>
                </c:pt>
                <c:pt idx="142">
                  <c:v>8</c:v>
                </c:pt>
                <c:pt idx="143">
                  <c:v>0</c:v>
                </c:pt>
              </c:numCache>
            </c:numRef>
          </c:val>
        </c:ser>
        <c:ser>
          <c:idx val="3"/>
          <c:order val="3"/>
          <c:tx>
            <c:v>Rok 2010</c:v>
          </c:tx>
          <c:marker>
            <c:symbol val="none"/>
          </c:marker>
          <c:cat>
            <c:numRef>
              <c:f>vyvoj_poctu_spoju_v_case!$B$2:$B$145</c:f>
              <c:numCache>
                <c:formatCode>h:mm</c:formatCode>
                <c:ptCount val="144"/>
                <c:pt idx="0">
                  <c:v>0</c:v>
                </c:pt>
                <c:pt idx="1">
                  <c:v>6.9444444444444458E-3</c:v>
                </c:pt>
                <c:pt idx="2">
                  <c:v>1.3888888888888892E-2</c:v>
                </c:pt>
                <c:pt idx="3">
                  <c:v>2.0833333333333304E-2</c:v>
                </c:pt>
                <c:pt idx="4">
                  <c:v>2.7777777777777811E-2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4.8611111111111105E-2</c:v>
                </c:pt>
                <c:pt idx="8">
                  <c:v>5.5555555555555594E-2</c:v>
                </c:pt>
                <c:pt idx="9">
                  <c:v>6.25E-2</c:v>
                </c:pt>
                <c:pt idx="10">
                  <c:v>6.944444444444442E-2</c:v>
                </c:pt>
                <c:pt idx="11">
                  <c:v>7.6388888888888895E-2</c:v>
                </c:pt>
                <c:pt idx="12">
                  <c:v>8.3333333333333315E-2</c:v>
                </c:pt>
                <c:pt idx="13">
                  <c:v>9.027777777777779E-2</c:v>
                </c:pt>
                <c:pt idx="14">
                  <c:v>9.722222222222221E-2</c:v>
                </c:pt>
                <c:pt idx="15">
                  <c:v>0.10416666666666702</c:v>
                </c:pt>
                <c:pt idx="16">
                  <c:v>0.11111111111111099</c:v>
                </c:pt>
                <c:pt idx="17">
                  <c:v>0.11805555555555601</c:v>
                </c:pt>
                <c:pt idx="18">
                  <c:v>0.125</c:v>
                </c:pt>
                <c:pt idx="19">
                  <c:v>0.13194444444444406</c:v>
                </c:pt>
                <c:pt idx="20">
                  <c:v>0.13888888888888901</c:v>
                </c:pt>
                <c:pt idx="21">
                  <c:v>0.14583333333333304</c:v>
                </c:pt>
                <c:pt idx="22">
                  <c:v>0.15277777777777801</c:v>
                </c:pt>
                <c:pt idx="23">
                  <c:v>0.15972222222222202</c:v>
                </c:pt>
                <c:pt idx="24">
                  <c:v>0.16666666666666696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0.18750000000000003</c:v>
                </c:pt>
                <c:pt idx="28">
                  <c:v>0.19444444444444406</c:v>
                </c:pt>
                <c:pt idx="29">
                  <c:v>0.20138888888888901</c:v>
                </c:pt>
                <c:pt idx="30">
                  <c:v>0.20833333333333304</c:v>
                </c:pt>
                <c:pt idx="31">
                  <c:v>0.21527777777777801</c:v>
                </c:pt>
                <c:pt idx="32">
                  <c:v>0.22222222222222199</c:v>
                </c:pt>
                <c:pt idx="33">
                  <c:v>0.22916666666666696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0.26388888888888912</c:v>
                </c:pt>
                <c:pt idx="39">
                  <c:v>0.27083333333333293</c:v>
                </c:pt>
                <c:pt idx="40">
                  <c:v>0.27777777777777807</c:v>
                </c:pt>
                <c:pt idx="41">
                  <c:v>0.28472222222222204</c:v>
                </c:pt>
                <c:pt idx="42">
                  <c:v>0.29166666666666707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0.31250000000000006</c:v>
                </c:pt>
                <c:pt idx="46">
                  <c:v>0.31944444444444403</c:v>
                </c:pt>
                <c:pt idx="47">
                  <c:v>0.32638888888888917</c:v>
                </c:pt>
                <c:pt idx="48">
                  <c:v>0.33333333333333298</c:v>
                </c:pt>
                <c:pt idx="49">
                  <c:v>0.34027777777777807</c:v>
                </c:pt>
                <c:pt idx="50">
                  <c:v>0.34722222222222204</c:v>
                </c:pt>
                <c:pt idx="51">
                  <c:v>0.35416666666666707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0.37500000000000006</c:v>
                </c:pt>
                <c:pt idx="55">
                  <c:v>0.38194444444444403</c:v>
                </c:pt>
                <c:pt idx="56">
                  <c:v>0.38888888888888917</c:v>
                </c:pt>
                <c:pt idx="57">
                  <c:v>0.39583333333333298</c:v>
                </c:pt>
                <c:pt idx="58">
                  <c:v>0.40277777777777807</c:v>
                </c:pt>
                <c:pt idx="59">
                  <c:v>0.40972222222222204</c:v>
                </c:pt>
                <c:pt idx="60">
                  <c:v>0.41666666666666707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0.43750000000000006</c:v>
                </c:pt>
                <c:pt idx="64">
                  <c:v>0.44444444444444398</c:v>
                </c:pt>
                <c:pt idx="65">
                  <c:v>0.45138888888888912</c:v>
                </c:pt>
                <c:pt idx="66">
                  <c:v>0.45833333333333293</c:v>
                </c:pt>
                <c:pt idx="67">
                  <c:v>0.46527777777777807</c:v>
                </c:pt>
                <c:pt idx="68">
                  <c:v>0.47222222222222204</c:v>
                </c:pt>
                <c:pt idx="69">
                  <c:v>0.47916666666666707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0.50694444444444409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0.56944444444444409</c:v>
                </c:pt>
                <c:pt idx="83">
                  <c:v>0.57638888888888895</c:v>
                </c:pt>
                <c:pt idx="84">
                  <c:v>0.58333333333333293</c:v>
                </c:pt>
                <c:pt idx="85">
                  <c:v>0.5902777777777779</c:v>
                </c:pt>
                <c:pt idx="86">
                  <c:v>0.59722222222222188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0.61805555555555514</c:v>
                </c:pt>
                <c:pt idx="90">
                  <c:v>0.62500000000000011</c:v>
                </c:pt>
                <c:pt idx="91">
                  <c:v>0.6319444444444442</c:v>
                </c:pt>
                <c:pt idx="92">
                  <c:v>0.63888888888888906</c:v>
                </c:pt>
                <c:pt idx="93">
                  <c:v>0.64583333333333315</c:v>
                </c:pt>
                <c:pt idx="94">
                  <c:v>0.65277777777777812</c:v>
                </c:pt>
                <c:pt idx="95">
                  <c:v>0.6597222222222221</c:v>
                </c:pt>
                <c:pt idx="96">
                  <c:v>0.66666666666666707</c:v>
                </c:pt>
                <c:pt idx="97">
                  <c:v>0.67361111111111116</c:v>
                </c:pt>
                <c:pt idx="98">
                  <c:v>0.68055555555555503</c:v>
                </c:pt>
                <c:pt idx="99">
                  <c:v>0.6875</c:v>
                </c:pt>
                <c:pt idx="100">
                  <c:v>0.69444444444444409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0.74305555555555514</c:v>
                </c:pt>
                <c:pt idx="108">
                  <c:v>0.75000000000000011</c:v>
                </c:pt>
                <c:pt idx="109">
                  <c:v>0.7569444444444442</c:v>
                </c:pt>
                <c:pt idx="110">
                  <c:v>0.76388888888888906</c:v>
                </c:pt>
                <c:pt idx="111">
                  <c:v>0.77083333333333315</c:v>
                </c:pt>
                <c:pt idx="112">
                  <c:v>0.77777777777777812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0.81944444444444409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0.86805555555555514</c:v>
                </c:pt>
                <c:pt idx="126">
                  <c:v>0.87500000000000011</c:v>
                </c:pt>
                <c:pt idx="127">
                  <c:v>0.88194444444444409</c:v>
                </c:pt>
                <c:pt idx="128">
                  <c:v>0.88888888888888895</c:v>
                </c:pt>
                <c:pt idx="129">
                  <c:v>0.89583333333333304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0.94444444444444409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0.97222222222222199</c:v>
                </c:pt>
                <c:pt idx="141">
                  <c:v>0.97916666666666696</c:v>
                </c:pt>
                <c:pt idx="142">
                  <c:v>0.98611111111111094</c:v>
                </c:pt>
                <c:pt idx="143">
                  <c:v>0.99305555555555503</c:v>
                </c:pt>
              </c:numCache>
            </c:numRef>
          </c:cat>
          <c:val>
            <c:numRef>
              <c:f>vyvoj_poctu_spoju_v_case!$F$2:$F$145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13</c:v>
                </c:pt>
                <c:pt idx="25">
                  <c:v>59</c:v>
                </c:pt>
                <c:pt idx="26">
                  <c:v>158</c:v>
                </c:pt>
                <c:pt idx="27">
                  <c:v>384</c:v>
                </c:pt>
                <c:pt idx="28">
                  <c:v>601</c:v>
                </c:pt>
                <c:pt idx="29">
                  <c:v>853</c:v>
                </c:pt>
                <c:pt idx="30">
                  <c:v>1043</c:v>
                </c:pt>
                <c:pt idx="31">
                  <c:v>1143</c:v>
                </c:pt>
                <c:pt idx="32">
                  <c:v>970</c:v>
                </c:pt>
                <c:pt idx="33">
                  <c:v>958</c:v>
                </c:pt>
                <c:pt idx="34">
                  <c:v>972</c:v>
                </c:pt>
                <c:pt idx="35">
                  <c:v>949</c:v>
                </c:pt>
                <c:pt idx="36">
                  <c:v>910</c:v>
                </c:pt>
                <c:pt idx="37">
                  <c:v>1011</c:v>
                </c:pt>
                <c:pt idx="38">
                  <c:v>1040</c:v>
                </c:pt>
                <c:pt idx="39">
                  <c:v>1120</c:v>
                </c:pt>
                <c:pt idx="40">
                  <c:v>1279</c:v>
                </c:pt>
                <c:pt idx="41">
                  <c:v>1316</c:v>
                </c:pt>
                <c:pt idx="42">
                  <c:v>1309</c:v>
                </c:pt>
                <c:pt idx="43">
                  <c:v>1424</c:v>
                </c:pt>
                <c:pt idx="44">
                  <c:v>1373</c:v>
                </c:pt>
                <c:pt idx="45">
                  <c:v>1225</c:v>
                </c:pt>
                <c:pt idx="46">
                  <c:v>981</c:v>
                </c:pt>
                <c:pt idx="47">
                  <c:v>566</c:v>
                </c:pt>
                <c:pt idx="48">
                  <c:v>406</c:v>
                </c:pt>
                <c:pt idx="49">
                  <c:v>427</c:v>
                </c:pt>
                <c:pt idx="50">
                  <c:v>476</c:v>
                </c:pt>
                <c:pt idx="51">
                  <c:v>486</c:v>
                </c:pt>
                <c:pt idx="52">
                  <c:v>469</c:v>
                </c:pt>
                <c:pt idx="53">
                  <c:v>412</c:v>
                </c:pt>
                <c:pt idx="54">
                  <c:v>436</c:v>
                </c:pt>
                <c:pt idx="55">
                  <c:v>391</c:v>
                </c:pt>
                <c:pt idx="56">
                  <c:v>411</c:v>
                </c:pt>
                <c:pt idx="57">
                  <c:v>434</c:v>
                </c:pt>
                <c:pt idx="58">
                  <c:v>425</c:v>
                </c:pt>
                <c:pt idx="59">
                  <c:v>412</c:v>
                </c:pt>
                <c:pt idx="60">
                  <c:v>449</c:v>
                </c:pt>
                <c:pt idx="61">
                  <c:v>469</c:v>
                </c:pt>
                <c:pt idx="62">
                  <c:v>448</c:v>
                </c:pt>
                <c:pt idx="63">
                  <c:v>407</c:v>
                </c:pt>
                <c:pt idx="64">
                  <c:v>492</c:v>
                </c:pt>
                <c:pt idx="65">
                  <c:v>504</c:v>
                </c:pt>
                <c:pt idx="66">
                  <c:v>498</c:v>
                </c:pt>
                <c:pt idx="67">
                  <c:v>535</c:v>
                </c:pt>
                <c:pt idx="68">
                  <c:v>547</c:v>
                </c:pt>
                <c:pt idx="69">
                  <c:v>532</c:v>
                </c:pt>
                <c:pt idx="70">
                  <c:v>519</c:v>
                </c:pt>
                <c:pt idx="71">
                  <c:v>469</c:v>
                </c:pt>
                <c:pt idx="72">
                  <c:v>450</c:v>
                </c:pt>
                <c:pt idx="73">
                  <c:v>503</c:v>
                </c:pt>
                <c:pt idx="74">
                  <c:v>589</c:v>
                </c:pt>
                <c:pt idx="75">
                  <c:v>723</c:v>
                </c:pt>
                <c:pt idx="76">
                  <c:v>851</c:v>
                </c:pt>
                <c:pt idx="77">
                  <c:v>957</c:v>
                </c:pt>
                <c:pt idx="78">
                  <c:v>1088</c:v>
                </c:pt>
                <c:pt idx="79">
                  <c:v>1111</c:v>
                </c:pt>
                <c:pt idx="80">
                  <c:v>1055</c:v>
                </c:pt>
                <c:pt idx="81">
                  <c:v>969</c:v>
                </c:pt>
                <c:pt idx="82">
                  <c:v>940</c:v>
                </c:pt>
                <c:pt idx="83">
                  <c:v>804</c:v>
                </c:pt>
                <c:pt idx="84">
                  <c:v>740</c:v>
                </c:pt>
                <c:pt idx="85">
                  <c:v>870</c:v>
                </c:pt>
                <c:pt idx="86">
                  <c:v>907</c:v>
                </c:pt>
                <c:pt idx="87">
                  <c:v>945</c:v>
                </c:pt>
                <c:pt idx="88">
                  <c:v>1065</c:v>
                </c:pt>
                <c:pt idx="89">
                  <c:v>1051</c:v>
                </c:pt>
                <c:pt idx="90">
                  <c:v>1179</c:v>
                </c:pt>
                <c:pt idx="91">
                  <c:v>1152</c:v>
                </c:pt>
                <c:pt idx="92">
                  <c:v>1091</c:v>
                </c:pt>
                <c:pt idx="93">
                  <c:v>1049</c:v>
                </c:pt>
                <c:pt idx="94">
                  <c:v>927</c:v>
                </c:pt>
                <c:pt idx="95">
                  <c:v>845</c:v>
                </c:pt>
                <c:pt idx="96">
                  <c:v>880</c:v>
                </c:pt>
                <c:pt idx="97">
                  <c:v>914</c:v>
                </c:pt>
                <c:pt idx="98">
                  <c:v>851</c:v>
                </c:pt>
                <c:pt idx="99">
                  <c:v>892</c:v>
                </c:pt>
                <c:pt idx="100">
                  <c:v>941</c:v>
                </c:pt>
                <c:pt idx="101">
                  <c:v>756</c:v>
                </c:pt>
                <c:pt idx="102">
                  <c:v>784</c:v>
                </c:pt>
                <c:pt idx="103">
                  <c:v>769</c:v>
                </c:pt>
                <c:pt idx="104">
                  <c:v>785</c:v>
                </c:pt>
                <c:pt idx="105">
                  <c:v>739</c:v>
                </c:pt>
                <c:pt idx="106">
                  <c:v>701</c:v>
                </c:pt>
                <c:pt idx="107">
                  <c:v>568</c:v>
                </c:pt>
                <c:pt idx="108">
                  <c:v>456</c:v>
                </c:pt>
                <c:pt idx="109">
                  <c:v>486</c:v>
                </c:pt>
                <c:pt idx="110">
                  <c:v>442</c:v>
                </c:pt>
                <c:pt idx="111">
                  <c:v>477</c:v>
                </c:pt>
                <c:pt idx="112">
                  <c:v>608</c:v>
                </c:pt>
                <c:pt idx="113">
                  <c:v>657</c:v>
                </c:pt>
                <c:pt idx="114">
                  <c:v>635</c:v>
                </c:pt>
                <c:pt idx="115">
                  <c:v>631</c:v>
                </c:pt>
                <c:pt idx="116">
                  <c:v>535</c:v>
                </c:pt>
                <c:pt idx="117">
                  <c:v>424</c:v>
                </c:pt>
                <c:pt idx="118">
                  <c:v>394</c:v>
                </c:pt>
                <c:pt idx="119">
                  <c:v>287</c:v>
                </c:pt>
                <c:pt idx="120">
                  <c:v>240</c:v>
                </c:pt>
                <c:pt idx="121">
                  <c:v>227</c:v>
                </c:pt>
                <c:pt idx="122">
                  <c:v>214</c:v>
                </c:pt>
                <c:pt idx="123">
                  <c:v>221</c:v>
                </c:pt>
                <c:pt idx="124">
                  <c:v>266</c:v>
                </c:pt>
                <c:pt idx="125">
                  <c:v>272</c:v>
                </c:pt>
                <c:pt idx="126">
                  <c:v>303</c:v>
                </c:pt>
                <c:pt idx="127">
                  <c:v>340</c:v>
                </c:pt>
                <c:pt idx="128">
                  <c:v>343</c:v>
                </c:pt>
                <c:pt idx="129">
                  <c:v>289</c:v>
                </c:pt>
                <c:pt idx="130">
                  <c:v>169</c:v>
                </c:pt>
                <c:pt idx="131">
                  <c:v>104</c:v>
                </c:pt>
                <c:pt idx="132">
                  <c:v>88</c:v>
                </c:pt>
                <c:pt idx="133">
                  <c:v>145</c:v>
                </c:pt>
                <c:pt idx="134">
                  <c:v>215</c:v>
                </c:pt>
                <c:pt idx="135">
                  <c:v>345</c:v>
                </c:pt>
                <c:pt idx="136">
                  <c:v>409</c:v>
                </c:pt>
                <c:pt idx="137">
                  <c:v>429</c:v>
                </c:pt>
                <c:pt idx="138">
                  <c:v>308</c:v>
                </c:pt>
                <c:pt idx="139">
                  <c:v>192</c:v>
                </c:pt>
                <c:pt idx="140">
                  <c:v>111</c:v>
                </c:pt>
                <c:pt idx="141">
                  <c:v>35</c:v>
                </c:pt>
                <c:pt idx="142">
                  <c:v>2</c:v>
                </c:pt>
                <c:pt idx="143">
                  <c:v>0</c:v>
                </c:pt>
              </c:numCache>
            </c:numRef>
          </c:val>
        </c:ser>
        <c:marker val="1"/>
        <c:axId val="76923648"/>
        <c:axId val="76925568"/>
      </c:lineChart>
      <c:catAx>
        <c:axId val="76923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Čas</a:t>
                </a:r>
              </a:p>
            </c:rich>
          </c:tx>
          <c:layout>
            <c:manualLayout>
              <c:xMode val="edge"/>
              <c:yMode val="edge"/>
              <c:x val="0.84648044560040869"/>
              <c:y val="0.84939330203556362"/>
            </c:manualLayout>
          </c:layout>
        </c:title>
        <c:numFmt formatCode="h:mm" sourceLinked="1"/>
        <c:tickLblPos val="nextTo"/>
        <c:crossAx val="76925568"/>
        <c:crosses val="autoZero"/>
        <c:auto val="1"/>
        <c:lblAlgn val="ctr"/>
        <c:lblOffset val="100"/>
        <c:tickLblSkip val="6"/>
        <c:tickMarkSkip val="3"/>
      </c:catAx>
      <c:valAx>
        <c:axId val="76925568"/>
        <c:scaling>
          <c:orientation val="minMax"/>
          <c:max val="1500"/>
          <c:min val="0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 zastavení v daném</a:t>
                </a:r>
              </a:p>
              <a:p>
                <a:pPr>
                  <a:defRPr/>
                </a:pPr>
                <a:r>
                  <a:rPr lang="cs-CZ"/>
                  <a:t>časovém období</a:t>
                </a:r>
              </a:p>
            </c:rich>
          </c:tx>
          <c:layout>
            <c:manualLayout>
              <c:xMode val="edge"/>
              <c:yMode val="edge"/>
              <c:x val="3.4707901331338109E-2"/>
              <c:y val="0.34248977609238584"/>
            </c:manualLayout>
          </c:layout>
        </c:title>
        <c:numFmt formatCode="General" sourceLinked="1"/>
        <c:minorTickMark val="in"/>
        <c:tickLblPos val="nextTo"/>
        <c:crossAx val="76923648"/>
        <c:crosses val="autoZero"/>
        <c:crossBetween val="between"/>
        <c:majorUnit val="500"/>
        <c:minorUnit val="100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txPr>
    <a:bodyPr/>
    <a:lstStyle/>
    <a:p>
      <a:pPr>
        <a:defRPr sz="16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D873-8C04-4AFA-A611-EC360290FADD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8BE79-A230-45C7-840D-C2B763C6D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296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BE79-A230-45C7-840D-C2B763C6D5E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41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FA53-D27E-4C12-8401-CA80F99EA1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3828-A76A-452D-A54E-1B38A6DABA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FED4-85C7-4924-8EB3-F88DA7B04F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38348-9BDF-4602-B94D-F720348811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4C72-672A-4347-9176-4EA164C699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B4F5-BAC9-4EE5-85B2-360C85FC06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4D60-512B-416C-A5CC-17B62ECFD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1043-E8A2-4F66-8486-F9A6F43BB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457E-305A-4E89-A018-4EB6435EEB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637A-B558-4AD5-98CC-DD76FA5689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B800-9249-40E4-9E3A-6AEBDAF1B0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68313" y="1773238"/>
            <a:ext cx="8229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0EAD7-A551-4A17-8A89-600977797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1863" y="6240463"/>
            <a:ext cx="27003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68313" y="6308725"/>
            <a:ext cx="284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rgbClr val="969696"/>
                </a:solidFill>
                <a:latin typeface="Calibri" pitchFamily="34" charset="0"/>
              </a:rPr>
              <a:t>www.geoinformatics.upol.cz</a:t>
            </a:r>
            <a:endParaRPr lang="cs-CZ" altLang="en-US">
              <a:solidFill>
                <a:srgbClr val="969696"/>
              </a:solidFill>
              <a:latin typeface="Calibri" pitchFamily="3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6165850"/>
            <a:ext cx="8229600" cy="0"/>
          </a:xfrm>
          <a:prstGeom prst="line">
            <a:avLst/>
          </a:prstGeom>
          <a:noFill/>
          <a:ln w="19050">
            <a:solidFill>
              <a:srgbClr val="3374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68313" y="1628775"/>
            <a:ext cx="822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ovéPole 4"/>
          <p:cNvSpPr txBox="1">
            <a:spLocks noChangeArrowheads="1"/>
          </p:cNvSpPr>
          <p:nvPr/>
        </p:nvSpPr>
        <p:spPr bwMode="auto">
          <a:xfrm>
            <a:off x="611560" y="1772816"/>
            <a:ext cx="79930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1"/>
                </a:solidFill>
                <a:latin typeface="Calibri" pitchFamily="34" charset="0"/>
              </a:rPr>
              <a:t>ZMĚNY SÍTĚ VEŘEJNÉ LINKOVÉ DOPRAVY OLOMOUCKÉHO KRAJE OD ROKU 1980</a:t>
            </a:r>
            <a:endParaRPr lang="cs-CZ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052" name="TextovéPole 5"/>
          <p:cNvSpPr txBox="1">
            <a:spLocks noChangeArrowheads="1"/>
          </p:cNvSpPr>
          <p:nvPr/>
        </p:nvSpPr>
        <p:spPr bwMode="auto">
          <a:xfrm>
            <a:off x="611560" y="2348880"/>
            <a:ext cx="79930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cs-CZ" sz="2800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cs-CZ" sz="2800" dirty="0" smtClean="0">
                <a:solidFill>
                  <a:schemeClr val="accent1"/>
                </a:solidFill>
                <a:latin typeface="Calibri" pitchFamily="34" charset="0"/>
              </a:rPr>
              <a:t>Martin JINDRA</a:t>
            </a:r>
          </a:p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cs-CZ" sz="2800" dirty="0" err="1" smtClean="0">
                <a:solidFill>
                  <a:schemeClr val="accent1"/>
                </a:solidFill>
                <a:latin typeface="Calibri" pitchFamily="34" charset="0"/>
              </a:rPr>
              <a:t>Gisáček</a:t>
            </a:r>
            <a:r>
              <a:rPr lang="cs-CZ" sz="2800" dirty="0" smtClean="0">
                <a:solidFill>
                  <a:schemeClr val="accent1"/>
                </a:solidFill>
                <a:latin typeface="Calibri" pitchFamily="34" charset="0"/>
              </a:rPr>
              <a:t>, Ostrava 2014</a:t>
            </a:r>
            <a:endParaRPr lang="cs-CZ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2" y="1773238"/>
            <a:ext cx="8352159" cy="4248150"/>
          </a:xfrm>
        </p:spPr>
        <p:txBody>
          <a:bodyPr/>
          <a:lstStyle/>
          <a:p>
            <a:r>
              <a:rPr lang="cs-CZ" dirty="0" smtClean="0"/>
              <a:t>rešerše vývoje a organizace dopravy</a:t>
            </a:r>
          </a:p>
          <a:p>
            <a:r>
              <a:rPr lang="cs-CZ" dirty="0" smtClean="0"/>
              <a:t>navržení datového modelu pro získaná data</a:t>
            </a:r>
          </a:p>
          <a:p>
            <a:r>
              <a:rPr lang="cs-CZ" dirty="0" smtClean="0"/>
              <a:t>navržení </a:t>
            </a:r>
            <a:r>
              <a:rPr lang="cs-CZ" dirty="0"/>
              <a:t>postupů </a:t>
            </a:r>
            <a:r>
              <a:rPr lang="cs-CZ" dirty="0" smtClean="0"/>
              <a:t>a výběr metod pro </a:t>
            </a:r>
            <a:r>
              <a:rPr lang="cs-CZ" dirty="0"/>
              <a:t>vyhodnocení změn dopravní </a:t>
            </a:r>
            <a:r>
              <a:rPr lang="cs-CZ" dirty="0" smtClean="0"/>
              <a:t>sítě</a:t>
            </a:r>
            <a:endParaRPr lang="cs-CZ" dirty="0"/>
          </a:p>
          <a:p>
            <a:r>
              <a:rPr lang="cs-CZ" dirty="0" smtClean="0"/>
              <a:t>vyhodnocení změn sítě veřejné linkové dopravy v 10letých horizontech</a:t>
            </a:r>
          </a:p>
          <a:p>
            <a:r>
              <a:rPr lang="cs-CZ" dirty="0" smtClean="0"/>
              <a:t>zvolení vhodné formy interpretace</a:t>
            </a:r>
          </a:p>
          <a:p>
            <a:endParaRPr lang="cs-CZ" dirty="0"/>
          </a:p>
        </p:txBody>
      </p:sp>
      <p:pic>
        <p:nvPicPr>
          <p:cNvPr id="2052" name="Picture 4" descr="http://coloriageacolorier.net/autobus/autobus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59"/>
          <a:stretch/>
        </p:blipFill>
        <p:spPr bwMode="auto">
          <a:xfrm>
            <a:off x="6820222" y="260648"/>
            <a:ext cx="2000250" cy="13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Výstupy a výsledky - průběžné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832" y="1773238"/>
            <a:ext cx="8229600" cy="4248150"/>
          </a:xfrm>
        </p:spPr>
        <p:txBody>
          <a:bodyPr/>
          <a:lstStyle/>
          <a:p>
            <a:r>
              <a:rPr lang="cs-CZ" dirty="0" smtClean="0"/>
              <a:t>„archív“ všech listů JŘ za roky 1980, 1990, 2000, 2010 pro celý Olomoucký kraj</a:t>
            </a:r>
          </a:p>
          <a:p>
            <a:r>
              <a:rPr lang="cs-CZ" dirty="0" smtClean="0"/>
              <a:t>datový model pro přepis dat do </a:t>
            </a:r>
            <a:r>
              <a:rPr lang="cs-CZ" dirty="0" err="1" smtClean="0"/>
              <a:t>digit</a:t>
            </a:r>
            <a:r>
              <a:rPr lang="cs-CZ" dirty="0" smtClean="0"/>
              <a:t>. podoby</a:t>
            </a:r>
          </a:p>
          <a:p>
            <a:r>
              <a:rPr lang="cs-CZ" dirty="0" smtClean="0"/>
              <a:t>digitální podoba všech analogových JŘ</a:t>
            </a:r>
          </a:p>
          <a:p>
            <a:r>
              <a:rPr lang="cs-CZ" dirty="0" smtClean="0"/>
              <a:t>datové vrstvy všech linek a zastávek</a:t>
            </a:r>
          </a:p>
          <a:p>
            <a:r>
              <a:rPr lang="cs-CZ" dirty="0" smtClean="0"/>
              <a:t>výběr vhodných charakteristik</a:t>
            </a:r>
            <a:br>
              <a:rPr lang="cs-CZ" dirty="0" smtClean="0"/>
            </a:br>
            <a:r>
              <a:rPr lang="cs-CZ" dirty="0" smtClean="0"/>
              <a:t>pro zpracování vývoje dopravní sítě </a:t>
            </a:r>
            <a:br>
              <a:rPr lang="cs-CZ" dirty="0" smtClean="0"/>
            </a:br>
            <a:r>
              <a:rPr lang="cs-CZ" dirty="0" smtClean="0"/>
              <a:t>a jejich aplikace na prostorová data</a:t>
            </a:r>
          </a:p>
        </p:txBody>
      </p:sp>
      <p:pic>
        <p:nvPicPr>
          <p:cNvPr id="5" name="Picture 2" descr="http://i3.oviz.cz/cache/default/96.cach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7997" r="3925"/>
          <a:stretch/>
        </p:blipFill>
        <p:spPr bwMode="auto">
          <a:xfrm>
            <a:off x="7115079" y="3977541"/>
            <a:ext cx="1777401" cy="19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5636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-36512" y="1700808"/>
            <a:ext cx="9180512" cy="4392488"/>
            <a:chOff x="0" y="1701180"/>
            <a:chExt cx="9144000" cy="4320108"/>
          </a:xfrm>
        </p:grpSpPr>
        <p:sp>
          <p:nvSpPr>
            <p:cNvPr id="4" name="Obdélník 3"/>
            <p:cNvSpPr/>
            <p:nvPr/>
          </p:nvSpPr>
          <p:spPr>
            <a:xfrm>
              <a:off x="0" y="1701180"/>
              <a:ext cx="9144000" cy="4320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27" y="1701180"/>
              <a:ext cx="8937498" cy="88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4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linky_zastav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0648"/>
            <a:ext cx="9144000" cy="6691587"/>
          </a:xfrm>
          <a:prstGeom prst="rect">
            <a:avLst/>
          </a:prstGeom>
        </p:spPr>
      </p:pic>
      <p:pic>
        <p:nvPicPr>
          <p:cNvPr id="13" name="Obrázek 12" descr="charakterist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40768"/>
            <a:ext cx="9144000" cy="4930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Výstupy a výsledky - finální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tabulky</a:t>
            </a:r>
          </a:p>
          <a:p>
            <a:r>
              <a:rPr lang="cs-CZ" dirty="0" smtClean="0"/>
              <a:t>grafy</a:t>
            </a:r>
          </a:p>
          <a:p>
            <a:r>
              <a:rPr lang="cs-CZ" dirty="0" smtClean="0"/>
              <a:t>analogové mapy – tisk</a:t>
            </a:r>
          </a:p>
          <a:p>
            <a:r>
              <a:rPr lang="cs-CZ" dirty="0" smtClean="0"/>
              <a:t>digitální mapy – webová prohlížečka</a:t>
            </a:r>
          </a:p>
          <a:p>
            <a:r>
              <a:rPr lang="cs-CZ" dirty="0" smtClean="0"/>
              <a:t>webové stránky</a:t>
            </a:r>
          </a:p>
          <a:p>
            <a:r>
              <a:rPr lang="cs-CZ" dirty="0" smtClean="0"/>
              <a:t>text práce</a:t>
            </a:r>
          </a:p>
          <a:p>
            <a:endParaRPr lang="cs-CZ" dirty="0"/>
          </a:p>
        </p:txBody>
      </p:sp>
      <p:pic>
        <p:nvPicPr>
          <p:cNvPr id="4" name="Picture 2" descr="http://i3.oviz.cz/cache/default/96.cach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7997" r="3925"/>
          <a:stretch/>
        </p:blipFill>
        <p:spPr bwMode="auto">
          <a:xfrm>
            <a:off x="6876256" y="3933056"/>
            <a:ext cx="1777401" cy="19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tabul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88640" y="260648"/>
            <a:ext cx="6302416" cy="4032448"/>
          </a:xfrm>
          <a:prstGeom prst="rect">
            <a:avLst/>
          </a:prstGeom>
        </p:spPr>
      </p:pic>
      <p:graphicFrame>
        <p:nvGraphicFramePr>
          <p:cNvPr id="13" name="Graf 12"/>
          <p:cNvGraphicFramePr/>
          <p:nvPr/>
        </p:nvGraphicFramePr>
        <p:xfrm>
          <a:off x="4283968" y="260648"/>
          <a:ext cx="44999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Obrázek 13" descr="map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348880"/>
            <a:ext cx="3024336" cy="4275029"/>
          </a:xfrm>
          <a:prstGeom prst="rect">
            <a:avLst/>
          </a:prstGeom>
        </p:spPr>
      </p:pic>
      <p:pic>
        <p:nvPicPr>
          <p:cNvPr id="9" name="Obrázek 8" descr="prohlizec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6655" y="3356992"/>
            <a:ext cx="5477345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/>
        </p:nvGraphicFramePr>
        <p:xfrm>
          <a:off x="0" y="260648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www.motorheadmama.com/wp-content/uploads/2013/09/Fred-Flintstone-Barney-Rubble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855871" cy="3744416"/>
          </a:xfrm>
          <a:prstGeom prst="rect">
            <a:avLst/>
          </a:prstGeom>
          <a:noFill/>
        </p:spPr>
      </p:pic>
      <p:pic>
        <p:nvPicPr>
          <p:cNvPr id="1028" name="Picture 4" descr="http://www.mzv.cz/public/a1/20/44/205026_14935_tokyo_pl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069" y="1772816"/>
            <a:ext cx="7781931" cy="4402564"/>
          </a:xfrm>
          <a:prstGeom prst="rect">
            <a:avLst/>
          </a:prstGeom>
          <a:noFill/>
        </p:spPr>
      </p:pic>
      <p:graphicFrame>
        <p:nvGraphicFramePr>
          <p:cNvPr id="9" name="Graf 8"/>
          <p:cNvGraphicFramePr/>
          <p:nvPr/>
        </p:nvGraphicFramePr>
        <p:xfrm>
          <a:off x="0" y="260648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0" y="404664"/>
          <a:ext cx="4716017" cy="2682386"/>
        </p:xfrm>
        <a:graphic>
          <a:graphicData uri="http://schemas.openxmlformats.org/drawingml/2006/table">
            <a:tbl>
              <a:tblPr/>
              <a:tblGrid>
                <a:gridCol w="1362405"/>
                <a:gridCol w="838403"/>
                <a:gridCol w="838403"/>
                <a:gridCol w="838403"/>
                <a:gridCol w="838403"/>
              </a:tblGrid>
              <a:tr h="912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Průměrný čas spojů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7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1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Jeseník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0:35:56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0:37:07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0:38:49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0:34:58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8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0:32:43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0:32:34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0:33:03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0:35:55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Prostějov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0:37:42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0:40:20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0:38:32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0:40:03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Přerov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0:32:44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0:35:16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0:32:17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0:34:16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Šumperk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0:30:48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0:29:46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0:32:57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0:35:57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8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Olomoucký kraj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0:31:22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0:32:52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0:33:14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0:35:22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067944" y="3212976"/>
          <a:ext cx="4863678" cy="2731132"/>
        </p:xfrm>
        <a:graphic>
          <a:graphicData uri="http://schemas.openxmlformats.org/drawingml/2006/table">
            <a:tbl>
              <a:tblPr/>
              <a:tblGrid>
                <a:gridCol w="1243074"/>
                <a:gridCol w="905151"/>
                <a:gridCol w="905151"/>
                <a:gridCol w="905151"/>
                <a:gridCol w="905151"/>
              </a:tblGrid>
              <a:tr h="289034"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Průměrná délka linky na okres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52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9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903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Jeseník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7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7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Prostějov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7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Přerov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7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Šumperk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3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Olomoucký kraj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0" y="188640"/>
          <a:ext cx="5256586" cy="2952328"/>
        </p:xfrm>
        <a:graphic>
          <a:graphicData uri="http://schemas.openxmlformats.org/drawingml/2006/table">
            <a:tbl>
              <a:tblPr/>
              <a:tblGrid>
                <a:gridCol w="1800200"/>
                <a:gridCol w="864096"/>
                <a:gridCol w="801586"/>
                <a:gridCol w="866470"/>
                <a:gridCol w="866470"/>
                <a:gridCol w="57764"/>
              </a:tblGrid>
              <a:tr h="49448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Hustota sítě na okres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66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65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Jeseník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Olomouc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Prostějov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Přerov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Šumperk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Olomoucký kraj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491882" y="3212974"/>
          <a:ext cx="5652118" cy="2808316"/>
        </p:xfrm>
        <a:graphic>
          <a:graphicData uri="http://schemas.openxmlformats.org/drawingml/2006/table">
            <a:tbl>
              <a:tblPr/>
              <a:tblGrid>
                <a:gridCol w="1661474"/>
                <a:gridCol w="1009307"/>
                <a:gridCol w="993779"/>
                <a:gridCol w="993779"/>
                <a:gridCol w="993779"/>
              </a:tblGrid>
              <a:tr h="5251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Deviatilita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linek pro okres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17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170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Jeseník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0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0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Prostějov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0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Přerov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2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Šumperk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Olomoucký kraj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0" y="260648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4067944" cy="515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3635896" y="2420888"/>
            <a:ext cx="1728192" cy="7200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 flipH="1">
            <a:off x="2483768" y="2708920"/>
            <a:ext cx="2520280" cy="7200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2016224" cy="474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flipH="1">
            <a:off x="3779912" y="4221088"/>
            <a:ext cx="2808312" cy="7200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3275856" cy="57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611560" y="1772816"/>
            <a:ext cx="79930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solidFill>
                  <a:schemeClr val="accent1"/>
                </a:solidFill>
                <a:latin typeface="Calibri" pitchFamily="34" charset="0"/>
              </a:rPr>
              <a:t>ZMĚNY SÍTĚ VEŘEJNÉ LINKOVÉ DOPRAVY OLOMOUCKÉHO KRAJE OD ROKU 1980</a:t>
            </a:r>
            <a:endParaRPr lang="cs-CZ" sz="30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TextovéPole 5"/>
          <p:cNvSpPr txBox="1">
            <a:spLocks noChangeArrowheads="1"/>
          </p:cNvSpPr>
          <p:nvPr/>
        </p:nvSpPr>
        <p:spPr bwMode="auto">
          <a:xfrm>
            <a:off x="611560" y="2348880"/>
            <a:ext cx="79930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cs-CZ" sz="2800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cs-CZ" sz="4400" b="1" dirty="0" smtClean="0">
                <a:solidFill>
                  <a:schemeClr val="accent1"/>
                </a:solidFill>
                <a:latin typeface="Calibri" pitchFamily="34" charset="0"/>
              </a:rPr>
              <a:t>DĚKUJI ZA POZORNOST</a:t>
            </a:r>
          </a:p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cs-CZ" sz="2800" dirty="0">
                <a:solidFill>
                  <a:schemeClr val="accent1"/>
                </a:solidFill>
                <a:latin typeface="Calibri" pitchFamily="34" charset="0"/>
              </a:rPr>
              <a:t>Martin JINDRA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341</Words>
  <Application>Microsoft Office PowerPoint</Application>
  <PresentationFormat>Předvádění na obrazovce (4:3)</PresentationFormat>
  <Paragraphs>198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Cíle práce</vt:lpstr>
      <vt:lpstr>Výstupy a výsledky - průběžné</vt:lpstr>
      <vt:lpstr>Výstupy a výsledky - finální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Home</cp:lastModifiedBy>
  <cp:revision>146</cp:revision>
  <dcterms:created xsi:type="dcterms:W3CDTF">2011-04-04T12:04:41Z</dcterms:created>
  <dcterms:modified xsi:type="dcterms:W3CDTF">2014-05-14T17:47:48Z</dcterms:modified>
</cp:coreProperties>
</file>